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665E-3870-4F33-A01F-C0262AE30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Proyecto primer bimestre métodos </a:t>
            </a:r>
            <a:r>
              <a:rPr lang="en-US" dirty="0" err="1"/>
              <a:t>numéricos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8736B-958F-4FA0-A367-46455C58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97478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JUAN FLORES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ERICK CARCELÉN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ANDRÉS PÉREZ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LUIS MOROCHO</a:t>
            </a:r>
          </a:p>
        </p:txBody>
      </p:sp>
    </p:spTree>
    <p:extLst>
      <p:ext uri="{BB962C8B-B14F-4D97-AF65-F5344CB8AC3E}">
        <p14:creationId xmlns:p14="http://schemas.microsoft.com/office/powerpoint/2010/main" val="40972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F74AF-646F-462E-B605-A32B891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semanal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F121A-AEF6-4EDC-9837-8BA39F20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117464"/>
          </a:xfrm>
        </p:spPr>
        <p:txBody>
          <a:bodyPr/>
          <a:lstStyle/>
          <a:p>
            <a:pPr algn="l"/>
            <a:r>
              <a:rPr lang="es-ES" b="0" i="0" dirty="0">
                <a:solidFill>
                  <a:srgbClr val="E6EDF3"/>
                </a:solidFill>
                <a:effectLst/>
                <a:latin typeface="-apple-system"/>
              </a:rPr>
              <a:t>Los técnicos del banco desean la calculadora para probar diferentes escenarios de ahorro, con el objetivo principal de determinar la tasa de </a:t>
            </a:r>
            <a:r>
              <a:rPr lang="es-ES" b="1" i="0" dirty="0">
                <a:solidFill>
                  <a:srgbClr val="E6EDF3"/>
                </a:solidFill>
                <a:effectLst/>
                <a:latin typeface="-apple-system"/>
              </a:rPr>
              <a:t>interés</a:t>
            </a:r>
            <a:r>
              <a:rPr lang="es-ES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6EDF3"/>
                </a:solidFill>
                <a:effectLst/>
                <a:latin typeface="-apple-system"/>
              </a:rPr>
              <a:t>Considere que el banco puede cambiar de opinión y pedirle que los aportes ya no sean semanales, sino mensuales, trimestrales o bimestrales. Incluya esta posibilidad en su programa.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AC1C3-7124-4A3C-AA93-C3E46DE8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90" y="4001536"/>
            <a:ext cx="3534093" cy="24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F927-BC2C-4BC7-B8DC-DE452EA2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12" y="764373"/>
            <a:ext cx="9426388" cy="1293028"/>
          </a:xfrm>
        </p:spPr>
        <p:txBody>
          <a:bodyPr/>
          <a:lstStyle/>
          <a:p>
            <a:r>
              <a:rPr lang="en-US" dirty="0"/>
              <a:t>Código en python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2C8A000-BF15-4F5E-970D-05DBE300B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8" y="1928194"/>
            <a:ext cx="5301554" cy="4488593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BE5AF49-3373-4305-AC76-974C67922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60" y="1928194"/>
            <a:ext cx="5428206" cy="44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0082B-8411-4E18-9472-3F28940F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Tasa de </a:t>
            </a:r>
            <a:r>
              <a:rPr lang="en-US" dirty="0" err="1"/>
              <a:t>interés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8DC86E3-9E55-4EEB-8DD0-1247C6E2C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08" y="1969808"/>
            <a:ext cx="6332878" cy="4024313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C5901F-12DD-413D-AB09-7BA72741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18" y="3653308"/>
            <a:ext cx="6768682" cy="22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2834B-E499-4421-9BAD-174118A9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BE62946-E795-43E9-A0EA-DE352E09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18" y="239619"/>
            <a:ext cx="7699364" cy="4464901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654579-36C9-4B52-8F6D-5A2C35C2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3" y="4784204"/>
            <a:ext cx="12078747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BAF8D-EAC0-49C9-9243-25FCF2AE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764373"/>
            <a:ext cx="11093824" cy="1293028"/>
          </a:xfrm>
        </p:spPr>
        <p:txBody>
          <a:bodyPr/>
          <a:lstStyle/>
          <a:p>
            <a:r>
              <a:rPr lang="en-US" dirty="0"/>
              <a:t>EJECUCIÓN VALOR FINAL Y TABLA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D9910F-34F2-4EB3-BAF4-F80E8E711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83" y="2211855"/>
            <a:ext cx="3163621" cy="402431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962235-11A9-43C0-A916-3B4595D2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70" y="2191870"/>
            <a:ext cx="3053783" cy="4044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13A380-AE07-473D-8874-E16EC060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810" y="2292991"/>
            <a:ext cx="4776391" cy="394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D0A25-A7A0-4689-B106-FCE73265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764373"/>
            <a:ext cx="11075894" cy="1293028"/>
          </a:xfrm>
        </p:spPr>
        <p:txBody>
          <a:bodyPr/>
          <a:lstStyle/>
          <a:p>
            <a:r>
              <a:rPr lang="en-US" dirty="0"/>
              <a:t>EJECUCIÓN CÁLCULO TASA DE INTERÉS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0F4CE6-2582-4755-A187-374A18ACC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270" y="2425144"/>
            <a:ext cx="4647037" cy="3410880"/>
          </a:xfrm>
        </p:spPr>
      </p:pic>
    </p:spTree>
    <p:extLst>
      <p:ext uri="{BB962C8B-B14F-4D97-AF65-F5344CB8AC3E}">
        <p14:creationId xmlns:p14="http://schemas.microsoft.com/office/powerpoint/2010/main" val="41533579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29</TotalTime>
  <Words>96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Century Gothic</vt:lpstr>
      <vt:lpstr>Estela de condensación</vt:lpstr>
      <vt:lpstr>Proyecto primer bimestre métodos numéricos</vt:lpstr>
      <vt:lpstr>Ahorro semanal</vt:lpstr>
      <vt:lpstr>Código en python (google colab)</vt:lpstr>
      <vt:lpstr>Cálculo Tasa de interés</vt:lpstr>
      <vt:lpstr>Widgets</vt:lpstr>
      <vt:lpstr>EJECUCIÓN VALOR FINAL Y TABLA DE DATOS</vt:lpstr>
      <vt:lpstr>EJECUCIÓN CÁLCULO TASA DE INTERÉS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primer bimestre métodos numéricos</dc:title>
  <dc:creator>juancho flores</dc:creator>
  <cp:lastModifiedBy>juancho flores</cp:lastModifiedBy>
  <cp:revision>4</cp:revision>
  <dcterms:created xsi:type="dcterms:W3CDTF">2024-06-19T04:03:26Z</dcterms:created>
  <dcterms:modified xsi:type="dcterms:W3CDTF">2024-06-19T04:33:00Z</dcterms:modified>
</cp:coreProperties>
</file>