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6" r:id="rId5"/>
    <p:sldId id="267" r:id="rId6"/>
    <p:sldId id="268" r:id="rId7"/>
    <p:sldId id="269" r:id="rId8"/>
    <p:sldId id="270" r:id="rId9"/>
    <p:sldId id="272" r:id="rId10"/>
    <p:sldId id="271" r:id="rId11"/>
    <p:sldId id="264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exend Deca" panose="020B0604020202020204" charset="0"/>
      <p:regular r:id="rId18"/>
    </p:embeddedFont>
    <p:embeddedFont>
      <p:font typeface="Play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24.10.2025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36602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5345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7462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5386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70765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3369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9688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904918" y="-6879330"/>
            <a:ext cx="22859010" cy="17585430"/>
            <a:chOff x="0" y="0"/>
            <a:chExt cx="30478680" cy="23447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78729" cy="23447248"/>
            </a:xfrm>
            <a:custGeom>
              <a:avLst/>
              <a:gdLst/>
              <a:ahLst/>
              <a:cxnLst/>
              <a:rect l="l" t="t" r="r" b="b"/>
              <a:pathLst>
                <a:path w="30478729" h="23447248">
                  <a:moveTo>
                    <a:pt x="0" y="0"/>
                  </a:moveTo>
                  <a:lnTo>
                    <a:pt x="30478729" y="0"/>
                  </a:lnTo>
                  <a:lnTo>
                    <a:pt x="30478729" y="23447248"/>
                  </a:lnTo>
                  <a:lnTo>
                    <a:pt x="0" y="23447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0000"/>
              </a:blip>
              <a:stretch>
                <a:fillRect r="-1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1028700" y="1673602"/>
            <a:ext cx="16230451" cy="5274559"/>
          </a:xfrm>
          <a:custGeom>
            <a:avLst/>
            <a:gdLst/>
            <a:ahLst/>
            <a:cxnLst/>
            <a:rect l="l" t="t" r="r" b="b"/>
            <a:pathLst>
              <a:path w="16230451" h="5274559">
                <a:moveTo>
                  <a:pt x="0" y="0"/>
                </a:moveTo>
                <a:lnTo>
                  <a:pt x="16230451" y="0"/>
                </a:lnTo>
                <a:lnTo>
                  <a:pt x="16230451" y="5274559"/>
                </a:lnTo>
                <a:lnTo>
                  <a:pt x="0" y="52745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10275" y="1580684"/>
            <a:ext cx="14982900" cy="509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7"/>
              </a:lnSpc>
            </a:pPr>
            <a:r>
              <a:rPr lang="en-US" sz="12393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FinanzApp</a:t>
            </a:r>
          </a:p>
          <a:p>
            <a:pPr algn="ctr">
              <a:lnSpc>
                <a:spcPts val="20819"/>
              </a:lnSpc>
            </a:pPr>
            <a:r>
              <a:rPr lang="en-US" sz="12393" dirty="0" err="1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Fase</a:t>
            </a:r>
            <a:r>
              <a:rPr lang="en-US" sz="12393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2 - Capstone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61988" y="7491903"/>
            <a:ext cx="3239737" cy="176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3"/>
              </a:lnSpc>
            </a:pPr>
            <a:r>
              <a:rPr lang="en-US" sz="430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ERICK MUÑOZ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7491903"/>
            <a:ext cx="3157219" cy="176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3"/>
              </a:lnSpc>
            </a:pPr>
            <a:r>
              <a:rPr lang="en-US" sz="430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IVÁN REVECO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C1AEC7F5-020E-4E9C-A5B5-BD007846B5D3}"/>
              </a:ext>
            </a:extLst>
          </p:cNvPr>
          <p:cNvSpPr/>
          <p:nvPr/>
        </p:nvSpPr>
        <p:spPr>
          <a:xfrm>
            <a:off x="0" y="-647700"/>
            <a:ext cx="18288000" cy="1828799"/>
          </a:xfrm>
          <a:custGeom>
            <a:avLst/>
            <a:gdLst/>
            <a:ahLst/>
            <a:cxnLst/>
            <a:rect l="l" t="t" r="r" b="b"/>
            <a:pathLst>
              <a:path w="18288000" h="4437252">
                <a:moveTo>
                  <a:pt x="0" y="0"/>
                </a:moveTo>
                <a:lnTo>
                  <a:pt x="18288000" y="0"/>
                </a:lnTo>
                <a:lnTo>
                  <a:pt x="18288000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E052355-DB76-424A-9C75-840A4E899B99}"/>
              </a:ext>
            </a:extLst>
          </p:cNvPr>
          <p:cNvSpPr txBox="1"/>
          <p:nvPr/>
        </p:nvSpPr>
        <p:spPr>
          <a:xfrm>
            <a:off x="-1" y="-459013"/>
            <a:ext cx="18288000" cy="145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02"/>
              </a:lnSpc>
            </a:pPr>
            <a:r>
              <a:rPr lang="en-US" sz="72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Balance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138E37-9496-424C-B1D8-7C4052159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911" y="1351643"/>
            <a:ext cx="16074176" cy="758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1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904918" y="-3910429"/>
            <a:ext cx="22859010" cy="17585430"/>
            <a:chOff x="0" y="0"/>
            <a:chExt cx="30478680" cy="23447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78729" cy="23447248"/>
            </a:xfrm>
            <a:custGeom>
              <a:avLst/>
              <a:gdLst/>
              <a:ahLst/>
              <a:cxnLst/>
              <a:rect l="l" t="t" r="r" b="b"/>
              <a:pathLst>
                <a:path w="30478729" h="23447248">
                  <a:moveTo>
                    <a:pt x="0" y="0"/>
                  </a:moveTo>
                  <a:lnTo>
                    <a:pt x="30478729" y="0"/>
                  </a:lnTo>
                  <a:lnTo>
                    <a:pt x="30478729" y="23447248"/>
                  </a:lnTo>
                  <a:lnTo>
                    <a:pt x="0" y="23447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0000"/>
              </a:blip>
              <a:stretch>
                <a:fillRect r="-1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1028700" y="1673602"/>
            <a:ext cx="16230451" cy="5274559"/>
          </a:xfrm>
          <a:custGeom>
            <a:avLst/>
            <a:gdLst/>
            <a:ahLst/>
            <a:cxnLst/>
            <a:rect l="l" t="t" r="r" b="b"/>
            <a:pathLst>
              <a:path w="16230451" h="5274559">
                <a:moveTo>
                  <a:pt x="0" y="0"/>
                </a:moveTo>
                <a:lnTo>
                  <a:pt x="16230451" y="0"/>
                </a:lnTo>
                <a:lnTo>
                  <a:pt x="16230451" y="5274559"/>
                </a:lnTo>
                <a:lnTo>
                  <a:pt x="0" y="52745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10275" y="1580684"/>
            <a:ext cx="14982900" cy="509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7"/>
              </a:lnSpc>
            </a:pPr>
            <a:r>
              <a:rPr lang="en-US" sz="12393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FinanzApp</a:t>
            </a:r>
          </a:p>
          <a:p>
            <a:pPr algn="ctr">
              <a:lnSpc>
                <a:spcPts val="20819"/>
              </a:lnSpc>
            </a:pPr>
            <a:r>
              <a:rPr lang="en-US" sz="12393" dirty="0" err="1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Fase</a:t>
            </a:r>
            <a:r>
              <a:rPr lang="en-US" sz="12393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2 - Capstone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61988" y="7491903"/>
            <a:ext cx="3239737" cy="176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3"/>
              </a:lnSpc>
            </a:pPr>
            <a:r>
              <a:rPr lang="en-US" sz="430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ERICK MUÑOZ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7491903"/>
            <a:ext cx="3157219" cy="176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3"/>
              </a:lnSpc>
            </a:pPr>
            <a:r>
              <a:rPr lang="en-US" sz="430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IVÁN REVECO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-789541"/>
            <a:ext cx="18288000" cy="4437252"/>
          </a:xfrm>
          <a:custGeom>
            <a:avLst/>
            <a:gdLst/>
            <a:ahLst/>
            <a:cxnLst/>
            <a:rect l="l" t="t" r="r" b="b"/>
            <a:pathLst>
              <a:path w="18288000" h="4437252">
                <a:moveTo>
                  <a:pt x="0" y="0"/>
                </a:moveTo>
                <a:lnTo>
                  <a:pt x="18288000" y="0"/>
                </a:lnTo>
                <a:lnTo>
                  <a:pt x="18288000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1057275"/>
            <a:ext cx="18288000" cy="1678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02"/>
              </a:lnSpc>
            </a:pPr>
            <a:r>
              <a:rPr lang="en-US" sz="112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INTRODUCCIÓN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16483" y="3893122"/>
            <a:ext cx="5927518" cy="5755341"/>
            <a:chOff x="0" y="0"/>
            <a:chExt cx="7903358" cy="7673787"/>
          </a:xfrm>
        </p:grpSpPr>
        <p:grpSp>
          <p:nvGrpSpPr>
            <p:cNvPr id="5" name="Group 5"/>
            <p:cNvGrpSpPr/>
            <p:nvPr/>
          </p:nvGrpSpPr>
          <p:grpSpPr>
            <a:xfrm>
              <a:off x="114785" y="0"/>
              <a:ext cx="7673787" cy="7673787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682028"/>
              <a:ext cx="7903358" cy="28995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46"/>
                </a:lnSpc>
              </a:pPr>
              <a:r>
                <a:rPr lang="en-US" sz="4200" dirty="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CAMBIOS REALIZADOS </a:t>
              </a:r>
            </a:p>
            <a:p>
              <a:pPr algn="ctr">
                <a:lnSpc>
                  <a:spcPts val="5846"/>
                </a:lnSpc>
              </a:pPr>
              <a:r>
                <a:rPr lang="en-US" sz="4200" dirty="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44000" y="3893122"/>
            <a:ext cx="5755341" cy="5755341"/>
            <a:chOff x="0" y="0"/>
            <a:chExt cx="7673787" cy="7673787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673787" cy="7673787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719417" y="2387094"/>
              <a:ext cx="6488686" cy="28995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6"/>
                </a:lnSpc>
                <a:spcBef>
                  <a:spcPct val="0"/>
                </a:spcBef>
              </a:pPr>
              <a:r>
                <a:rPr lang="en-US" sz="4200" dirty="0">
                  <a:solidFill>
                    <a:srgbClr val="FEFEFE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PRESENTACION BDD – VISTAS FRONT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414715"/>
            <a:ext cx="18288000" cy="4437252"/>
          </a:xfrm>
          <a:custGeom>
            <a:avLst/>
            <a:gdLst/>
            <a:ahLst/>
            <a:cxnLst/>
            <a:rect l="l" t="t" r="r" b="b"/>
            <a:pathLst>
              <a:path w="18288000" h="4437252">
                <a:moveTo>
                  <a:pt x="0" y="0"/>
                </a:moveTo>
                <a:lnTo>
                  <a:pt x="18288000" y="0"/>
                </a:lnTo>
                <a:lnTo>
                  <a:pt x="18288000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4806191"/>
            <a:ext cx="18288000" cy="165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1"/>
              </a:lnSpc>
            </a:pPr>
            <a:r>
              <a:rPr lang="en-US" sz="112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MODELO BASE DE DATOS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C412E582-B4E6-4D55-9311-9E8E52AA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287" y="1109761"/>
            <a:ext cx="14109426" cy="80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4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414715"/>
            <a:ext cx="18288000" cy="4437252"/>
          </a:xfrm>
          <a:custGeom>
            <a:avLst/>
            <a:gdLst/>
            <a:ahLst/>
            <a:cxnLst/>
            <a:rect l="l" t="t" r="r" b="b"/>
            <a:pathLst>
              <a:path w="18288000" h="4437252">
                <a:moveTo>
                  <a:pt x="0" y="0"/>
                </a:moveTo>
                <a:lnTo>
                  <a:pt x="18288000" y="0"/>
                </a:lnTo>
                <a:lnTo>
                  <a:pt x="18288000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4806191"/>
            <a:ext cx="18288000" cy="165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1"/>
              </a:lnSpc>
            </a:pPr>
            <a:r>
              <a:rPr lang="en-US" sz="112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MODELO BASE DE DATOS </a:t>
            </a:r>
          </a:p>
        </p:txBody>
      </p:sp>
    </p:spTree>
    <p:extLst>
      <p:ext uri="{BB962C8B-B14F-4D97-AF65-F5344CB8AC3E}">
        <p14:creationId xmlns:p14="http://schemas.microsoft.com/office/powerpoint/2010/main" val="78122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29DA98-4D8E-48B8-9195-F5ECFD708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12"/>
          <a:stretch/>
        </p:blipFill>
        <p:spPr>
          <a:xfrm>
            <a:off x="1105143" y="1394031"/>
            <a:ext cx="16077711" cy="8191729"/>
          </a:xfrm>
          <a:prstGeom prst="rect">
            <a:avLst/>
          </a:prstGeom>
        </p:spPr>
      </p:pic>
      <p:sp>
        <p:nvSpPr>
          <p:cNvPr id="5" name="Freeform 2">
            <a:extLst>
              <a:ext uri="{FF2B5EF4-FFF2-40B4-BE49-F238E27FC236}">
                <a16:creationId xmlns:a16="http://schemas.microsoft.com/office/drawing/2014/main" id="{C1AEC7F5-020E-4E9C-A5B5-BD007846B5D3}"/>
              </a:ext>
            </a:extLst>
          </p:cNvPr>
          <p:cNvSpPr/>
          <p:nvPr/>
        </p:nvSpPr>
        <p:spPr>
          <a:xfrm>
            <a:off x="0" y="-647700"/>
            <a:ext cx="18288000" cy="1828799"/>
          </a:xfrm>
          <a:custGeom>
            <a:avLst/>
            <a:gdLst/>
            <a:ahLst/>
            <a:cxnLst/>
            <a:rect l="l" t="t" r="r" b="b"/>
            <a:pathLst>
              <a:path w="18288000" h="4437252">
                <a:moveTo>
                  <a:pt x="0" y="0"/>
                </a:moveTo>
                <a:lnTo>
                  <a:pt x="18288000" y="0"/>
                </a:lnTo>
                <a:lnTo>
                  <a:pt x="18288000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E052355-DB76-424A-9C75-840A4E899B99}"/>
              </a:ext>
            </a:extLst>
          </p:cNvPr>
          <p:cNvSpPr txBox="1"/>
          <p:nvPr/>
        </p:nvSpPr>
        <p:spPr>
          <a:xfrm>
            <a:off x="-1" y="-459013"/>
            <a:ext cx="18288000" cy="145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02"/>
              </a:lnSpc>
            </a:pPr>
            <a:r>
              <a:rPr lang="en-US" sz="7200" dirty="0" err="1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Inicio</a:t>
            </a:r>
            <a:r>
              <a:rPr lang="en-US" sz="72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312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C1AEC7F5-020E-4E9C-A5B5-BD007846B5D3}"/>
              </a:ext>
            </a:extLst>
          </p:cNvPr>
          <p:cNvSpPr/>
          <p:nvPr/>
        </p:nvSpPr>
        <p:spPr>
          <a:xfrm>
            <a:off x="0" y="-270324"/>
            <a:ext cx="18288000" cy="1451423"/>
          </a:xfrm>
          <a:custGeom>
            <a:avLst/>
            <a:gdLst/>
            <a:ahLst/>
            <a:cxnLst/>
            <a:rect l="l" t="t" r="r" b="b"/>
            <a:pathLst>
              <a:path w="18288000" h="4437252">
                <a:moveTo>
                  <a:pt x="0" y="0"/>
                </a:moveTo>
                <a:lnTo>
                  <a:pt x="18288000" y="0"/>
                </a:lnTo>
                <a:lnTo>
                  <a:pt x="18288000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E052355-DB76-424A-9C75-840A4E899B99}"/>
              </a:ext>
            </a:extLst>
          </p:cNvPr>
          <p:cNvSpPr txBox="1"/>
          <p:nvPr/>
        </p:nvSpPr>
        <p:spPr>
          <a:xfrm>
            <a:off x="-1" y="-459013"/>
            <a:ext cx="18288000" cy="145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02"/>
              </a:lnSpc>
            </a:pPr>
            <a:r>
              <a:rPr lang="en-US" sz="7200" dirty="0" err="1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Gestionar</a:t>
            </a:r>
            <a:r>
              <a:rPr lang="en-US" sz="72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US" sz="7200" dirty="0" err="1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presupuesto</a:t>
            </a:r>
            <a:r>
              <a:rPr lang="en-US" sz="72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CC44EF-682B-4B51-A6DF-4E2FF3416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216" y="1390650"/>
            <a:ext cx="15859567" cy="75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C1AEC7F5-020E-4E9C-A5B5-BD007846B5D3}"/>
              </a:ext>
            </a:extLst>
          </p:cNvPr>
          <p:cNvSpPr/>
          <p:nvPr/>
        </p:nvSpPr>
        <p:spPr>
          <a:xfrm>
            <a:off x="0" y="-647700"/>
            <a:ext cx="18288000" cy="1828799"/>
          </a:xfrm>
          <a:custGeom>
            <a:avLst/>
            <a:gdLst/>
            <a:ahLst/>
            <a:cxnLst/>
            <a:rect l="l" t="t" r="r" b="b"/>
            <a:pathLst>
              <a:path w="18288000" h="4437252">
                <a:moveTo>
                  <a:pt x="0" y="0"/>
                </a:moveTo>
                <a:lnTo>
                  <a:pt x="18288000" y="0"/>
                </a:lnTo>
                <a:lnTo>
                  <a:pt x="18288000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E052355-DB76-424A-9C75-840A4E899B99}"/>
              </a:ext>
            </a:extLst>
          </p:cNvPr>
          <p:cNvSpPr txBox="1"/>
          <p:nvPr/>
        </p:nvSpPr>
        <p:spPr>
          <a:xfrm>
            <a:off x="-1" y="-459013"/>
            <a:ext cx="18288000" cy="145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02"/>
              </a:lnSpc>
            </a:pPr>
            <a:r>
              <a:rPr lang="en-US" sz="72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Wishlist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C10EA1-9285-45A7-B18A-F35177992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80" y="1369786"/>
            <a:ext cx="16588438" cy="78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1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C1AEC7F5-020E-4E9C-A5B5-BD007846B5D3}"/>
              </a:ext>
            </a:extLst>
          </p:cNvPr>
          <p:cNvSpPr/>
          <p:nvPr/>
        </p:nvSpPr>
        <p:spPr>
          <a:xfrm>
            <a:off x="0" y="-647700"/>
            <a:ext cx="18288000" cy="1828799"/>
          </a:xfrm>
          <a:custGeom>
            <a:avLst/>
            <a:gdLst/>
            <a:ahLst/>
            <a:cxnLst/>
            <a:rect l="l" t="t" r="r" b="b"/>
            <a:pathLst>
              <a:path w="18288000" h="4437252">
                <a:moveTo>
                  <a:pt x="0" y="0"/>
                </a:moveTo>
                <a:lnTo>
                  <a:pt x="18288000" y="0"/>
                </a:lnTo>
                <a:lnTo>
                  <a:pt x="18288000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E052355-DB76-424A-9C75-840A4E899B99}"/>
              </a:ext>
            </a:extLst>
          </p:cNvPr>
          <p:cNvSpPr txBox="1"/>
          <p:nvPr/>
        </p:nvSpPr>
        <p:spPr>
          <a:xfrm>
            <a:off x="-1" y="-459013"/>
            <a:ext cx="18288000" cy="145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02"/>
              </a:lnSpc>
            </a:pPr>
            <a:r>
              <a:rPr lang="en-US" sz="7200" dirty="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Wishlist – Nuevo elemento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88D32A2-833A-4B15-856E-4E891F9AB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715" y="1394031"/>
            <a:ext cx="15878570" cy="75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4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66</Words>
  <Application>Microsoft Office PowerPoint</Application>
  <PresentationFormat>Personalizado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Play</vt:lpstr>
      <vt:lpstr>Arial</vt:lpstr>
      <vt:lpstr>Lexend Deca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Capstone Presentacion.pptx</dc:title>
  <cp:lastModifiedBy>ERICK</cp:lastModifiedBy>
  <cp:revision>6</cp:revision>
  <dcterms:created xsi:type="dcterms:W3CDTF">2006-08-16T00:00:00Z</dcterms:created>
  <dcterms:modified xsi:type="dcterms:W3CDTF">2025-10-24T18:56:18Z</dcterms:modified>
  <dc:identifier>DAGyiIexxw8</dc:identifier>
</cp:coreProperties>
</file>