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7.png" ContentType="image/png"/>
  <Override PartName="/ppt/media/image16.png" ContentType="image/png"/>
  <Override PartName="/ppt/media/image3.jpeg" ContentType="image/jpeg"/>
  <Override PartName="/ppt/media/image2.jpeg" ContentType="image/jpeg"/>
  <Override PartName="/ppt/media/image11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584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6560" cy="5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9000" y="5213880"/>
            <a:ext cx="8386560" cy="5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-9000" y="5213880"/>
            <a:ext cx="8386560" cy="5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200400" y="417240"/>
            <a:ext cx="5690160" cy="8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GT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Francisco Marroquín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312000" y="2232000"/>
            <a:ext cx="5684760" cy="109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Primer semestre 2018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2286000" y="270000"/>
            <a:ext cx="6492240" cy="36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Costo en   RLMV: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Similar a el caso de regresión lineal de 1 variable, ahora también contamos con una función de costo.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Esta nuevamente es función de los parámetros, por lo cual, para cada combinación de los parámetros mide que tan buena es la hipótesis correspodiente.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Nuevamente buscamos minimizarla(encontrar cual valor de los parámetros genéra un costo mínimo)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2943360" y="2834640"/>
            <a:ext cx="5469120" cy="132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2286000" y="270000"/>
            <a:ext cx="6492240" cy="36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Costo en   RLMV: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la definición de hipótesis para RLMV los parámetros 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θ0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θn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fueron agrupados en el vector de parámetros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Θ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lo cual la función de costo queda.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3222720" y="1828800"/>
            <a:ext cx="3818160" cy="115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286000" y="270000"/>
            <a:ext cx="6492240" cy="36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Proceso de entrenamiento/aprendizaje en RLMV: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Nuevamente el proceso de aprendizaje/entrenamiento utiliza “Gradient descent” para minimizar la función de costo respecto de los parámetros.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diferencia ahora, es que necesitamos más expresiones de actualización (1 para cada parámetro)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Tambien necesitamos por lo tanto más derivadas parciales(1 para cada parámetro).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definición de “Gradient descent” sigue siendo igual: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2560320" y="3108960"/>
            <a:ext cx="6492240" cy="106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286000" y="270000"/>
            <a:ext cx="6492240" cy="36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Gradient descent en RLMV: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3383280" y="1463040"/>
            <a:ext cx="4300200" cy="210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2286000" y="270000"/>
            <a:ext cx="6492240" cy="36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Gradient descent en RLMV: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el caso específico de regresión lineal con 2 variables x1,x2(y por lo tanto 3 parámetros theta0,theta1,theta2)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2926080" y="1828800"/>
            <a:ext cx="5600520" cy="297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008000" y="432000"/>
            <a:ext cx="809028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Muchas gracias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544760" y="1105200"/>
            <a:ext cx="6157080" cy="47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352800" y="1583640"/>
            <a:ext cx="8501040" cy="20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4"/>
          <p:cNvSpPr/>
          <p:nvPr/>
        </p:nvSpPr>
        <p:spPr>
          <a:xfrm>
            <a:off x="640080" y="1737360"/>
            <a:ext cx="284184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Preguntas o comentarios?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Muchas gracias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22960" y="39816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Reg. lineal multi-variariable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 hemos aprendido el primer algoritmo de ML: regresión lineal uni-variable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Este es el mas sencillo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Definimos la hipótesis, la función de costo y el algoritmo de entrenamiento “gradient descent”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Hoy extendemos el primer algoritmo para obtener uno mas géneral y mas poderoso: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lineal multivariable</a:t>
            </a:r>
            <a:r>
              <a:rPr b="1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22960" y="39816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Intuición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el primer algoritmo utilizabamos una única variable de entrada o feature “x”.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el ejemplo de predicción de precio de casas, utilizamos el tamaño de la casa como único feature.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Pero un experto en ventas de casas nos dice: “Hay otras carácteristicas de la casa que influyen en su precio de venta”.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Debemos tomar en cuenta estas carácteristicas en nuestros programas predictivos.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3566160" y="2539800"/>
            <a:ext cx="1651680" cy="130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22960" y="39816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Pensemos que además del tamaño de casa incluimos: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número de cuartos, número de niveles,años desde construcción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Esto nos dará información mas precisa para predecir el precio de venta.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Notación: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antes llamabamos al único feature “x”, ahora definimos las variables cómo: x1,x2, x3,x4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187640" y="2560320"/>
            <a:ext cx="6848280" cy="102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2281320" y="281160"/>
            <a:ext cx="610488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TextShape 2"/>
          <p:cNvSpPr txBox="1"/>
          <p:nvPr/>
        </p:nvSpPr>
        <p:spPr>
          <a:xfrm>
            <a:off x="2281320" y="457200"/>
            <a:ext cx="6679800" cy="262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Notación: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el número de features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x[i] = 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 del ejemplo de entrenamiento número “i”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x[i,j] = 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valor del feature “j” para el ejemplo de entrenamiento “i”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olvidemos que previamente definimos “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como el número de ejemplos de entrenamiento, podemos pensar que “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representa el número de columnas y “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m” 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filas.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281320" y="281160"/>
            <a:ext cx="610488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TextShape 2"/>
          <p:cNvSpPr txBox="1"/>
          <p:nvPr/>
        </p:nvSpPr>
        <p:spPr>
          <a:xfrm>
            <a:off x="2281320" y="457200"/>
            <a:ext cx="6679800" cy="160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Notación: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el número de features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x[i] = 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 del ejemplo de entrenamiento número “i”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x[i,j] = 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valor del feature “j” para el ejemplo de entrenamiento “i”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2468880" y="2194560"/>
            <a:ext cx="6492240" cy="974880"/>
          </a:xfrm>
          <a:prstGeom prst="rect">
            <a:avLst/>
          </a:prstGeom>
          <a:ln>
            <a:noFill/>
          </a:ln>
        </p:spPr>
      </p:pic>
      <p:sp>
        <p:nvSpPr>
          <p:cNvPr id="171" name="TextShape 3"/>
          <p:cNvSpPr txBox="1"/>
          <p:nvPr/>
        </p:nvSpPr>
        <p:spPr>
          <a:xfrm>
            <a:off x="2377440" y="3383280"/>
            <a:ext cx="4112640" cy="160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Preguntas: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Usando el dataset de ventas de casas.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¿Cuanto es 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¿Que representa x[2,1]?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¿Cual sería el valor de x[2,1]?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¿Que sería x[3]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2281320" y="281160"/>
            <a:ext cx="610488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2286000" y="579600"/>
            <a:ext cx="6492240" cy="974880"/>
          </a:xfrm>
          <a:prstGeom prst="rect">
            <a:avLst/>
          </a:prstGeom>
          <a:ln>
            <a:noFill/>
          </a:ln>
        </p:spPr>
      </p:pic>
      <p:sp>
        <p:nvSpPr>
          <p:cNvPr id="174" name="TextShape 2"/>
          <p:cNvSpPr txBox="1"/>
          <p:nvPr/>
        </p:nvSpPr>
        <p:spPr>
          <a:xfrm>
            <a:off x="2288160" y="1865880"/>
            <a:ext cx="6428880" cy="236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Preguntas: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Usando el dataset de ventas de casas.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¿Cuanto es n?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¿Que representa x[2,1]?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número de cuartos del tercer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ejemplo de entrenamiento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¿Cual sería el valor de x[2,1]?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¿Que sería x[3] ?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 vector conteniendo los features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 cuarto ejemplo de entrenamiento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x[3] = [852,2,1,36]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2286000" y="270000"/>
            <a:ext cx="6104880" cy="36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 algn="just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Hipótesis en RLMV: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Antes(caso de una sola variable):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Ahora(multi variable):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Nota: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conveniencia definimos que además de las “n” features para un problema, se tendrá una feature adicional “x0” que siempre tomará el valor de “1”.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x0=1.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Esta feature adicional se múltiplica por el parámetro θ0 queando la hipótesis: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hθ(x)=θ0(x0)+θ1(x1)+θ2(x2)+θ3(x3)+⋯+θn(xn)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4290480" y="1280160"/>
            <a:ext cx="2018880" cy="38052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2"/>
          <a:stretch/>
        </p:blipFill>
        <p:spPr>
          <a:xfrm>
            <a:off x="3291840" y="2631240"/>
            <a:ext cx="4086000" cy="29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2286000" y="270000"/>
            <a:ext cx="6492240" cy="36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 algn="just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Hipótesis en RLMV: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hθ(x)=θ0(x0)+θ1(x1)+θ2(x2)+θ3(x3)+⋯+θn(xn)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(features) ahora es un vector: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 = [x0,x1,x2,x3,…,xn] //x0=1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Θ (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parámetros) también es un vector: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θ = [θ0,θ1,θ2,θ2,…,θn]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Vemos que la hipótesis es la suma del producto entre parámetros y features, es decir: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Viendo el lado derecho de la expresión vemos que este es igual que el “producto punto” de 2 vectores.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4392000" y="3383280"/>
            <a:ext cx="1825920" cy="75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Application>LibreOffice/5.3.1.2$Linux_X86_64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2018-03-11T15:22:22Z</dcterms:modified>
  <cp:revision>78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