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2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16.png" ContentType="image/png"/>
  <Override PartName="/ppt/media/image3.jpeg" ContentType="image/jpeg"/>
  <Override PartName="/ppt/media/image21.png" ContentType="image/png"/>
  <Override PartName="/ppt/media/image2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Escalado de features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escalado de features consiste en  asegurarse que todos los features se encuentran en la misma escala, comunmente valores entre (-1,1).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razón por la que se hace es para facilitar a gradient descent encontrar el punto mínimo.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pensar que la curva resultante tiene una forma “mas fácil de descender”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hacer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multi-variable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conocemos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crear/transfor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 features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usar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ambos para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un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 de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llamado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polinomial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pensemos en regresión polinomial , para el caso mas sencillo: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sola variable de entrada 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necesidad de la regresión poliniomial surge de problemas donde la relación entre las variables no parece ser representada correctamente por una linea recta: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151800" y="3017520"/>
            <a:ext cx="3614760" cy="181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pensar en disntintos polinomios que podrían ajustarse a estos datos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un polinomio cuadrático: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593160" y="2016000"/>
            <a:ext cx="1618920" cy="3614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17520" y="2720520"/>
            <a:ext cx="3384720" cy="176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un polonimio cuadrático corresponde a una parábola invertida, lo cual significaría que para valores grandes de x , y empezaría a disminuir, lo cual no pasa con los precios de casas 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103120" y="2651760"/>
            <a:ext cx="485748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Entonces podríamos usar un polinomío cubico 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737360" y="2103120"/>
            <a:ext cx="5466960" cy="14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hacer esto , lo que necesitamos es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nuevas features que son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transformaciones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nuestra feature original x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,exponenciarlas: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286000" y="2385360"/>
            <a:ext cx="4495320" cy="2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la hipótesis tiene la misma forma que ya aprendimos en regresión lineal, pero utilizando las nuevas features 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233160" y="2650320"/>
            <a:ext cx="2619000" cy="27576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454120" y="2111040"/>
            <a:ext cx="4495320" cy="2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Otra posibilidad: utilizar la raiz cuadrada de la feature original, en la gráfica lo podemos comparar esta opción contra el polinómio cuadrático 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108960" y="2004480"/>
            <a:ext cx="3009600" cy="6472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383280" y="2705400"/>
            <a:ext cx="2739600" cy="49500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2834640" y="3474720"/>
            <a:ext cx="3857400" cy="16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Independiente del polinomio usado , el proceso de ML sigue siendo el mismo 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Minimizar el costo en función de los parámetros y utilizar en la hipótesis los parámetros que hacen el costo mínimo.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diferencia únicamente consiste en que creamos nuevos features a partir de transformar los originales.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tenemos las piezas para aplicar regresión lineal multi-variable.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veremos una introducción a un proceso llamado “feature engineering”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 engineering” es muy importante en ML.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cursos completos dedicados al tema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también herramientas de software útiles para este fin, para este curso hemos usado(y seguiremos usando) NumPy y Pandas pero existen muchísimos más en el mercado. Por ejemplo el lenguaje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es muy útil en esto , y para el ámbito de Big Data: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Apache Spark</a:t>
            </a:r>
            <a:r>
              <a:rPr b="1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Mientras mayor sea el grado del polinomio, posiblemente mejor se ajustará a los datos, hasta el punto de incluso hacer 0 el costo, pero ¿es esto siempre bueno ?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834640" y="2604600"/>
            <a:ext cx="2962080" cy="18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Mientras mayor sea el grado del polinomio, posiblemente mejor se ajustará a los datos, hasta el punto de incluso hacer 0 el costo, pero ¿es esto siempre bueno ?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No,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la hipótesis no representa un patrón si no se ajusto con total exactitud a los datos de entrenamiento, pero recordemos que será utilizada para predecir en datos nunca antes vistos en el set de entrenamiento, el ajustarse al 100% al set de entrenamiento en lugar de a un patrón , es algo a lo que se le conoce como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overfitting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hipótesis con overfitting no generaliza bien a nuevos datos,solo a los que vió en el set de entrenamiento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Pensando en el aprendizaje humano, esto es equivalente a “memorizar” en lugar de “aprender”,pensemos en matemática, si memorizamos los ejemplos vistos en clase pero no aprendemos el patrón de fondo, fallaremos en un exámen con un problema distinto a los vistos.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este ejemplo la mejor opción era el polinomio cuadrático en lugar del de grado 13.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935640" y="2468880"/>
            <a:ext cx="2904840" cy="19332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4937760" y="2560320"/>
            <a:ext cx="2962080" cy="18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evaluamos entonces que tan bueno es un polinomio , y elegimos el mejor? Esto es algo que veremos a fondo en las próximas clases, pero básicamente es un proceso llamado “evaluación/selección de modelos y validación cruzada”.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Consiste en dividir el dataset de entrenamiento , y utilizar una porción para entrenar(y obtener las hipótesis) y otra porción que no fue usada para entrenar es usada para predecir con las hipótesis y ver que tan buenas son las predicciones.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Elegimos la hipótesis que da mejores resultados  en las predicciones.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Resumen Regresión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743200" y="1739520"/>
            <a:ext cx="366660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resumén “feature engineering” es el proceso que busca: seleccionar,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y transformar las features que serviran como entrada a las aplicaciones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ML.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objetivo es facilitar y hacer que los algoritmos de ML funcionen y sean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optimos a través de la transformación de los datos de entrada.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a través del conocimiento del “dominio” del problema a resolver, de un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análisis exploratorio previo, y de experimentación utilizando un enfoque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científico: postular una hipótesis( La feature xi tiene impacto en el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problema?) → experimentar(ejecutar un algoritmo de ML utilizando la feature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xi) → medir(utilizar una o varias métricas de performance/costo y verificar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comparado a otros experimentos previos donde no se usaba xi)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último proceso, puede ser iterativo: postular→ experimentar→medir →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volver a postular.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Básicamente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hay razón para utilizar únicamente las features que se tienen en un inicio, ni tampoco hay razón para usarlas todas, usamos las que mas convienen.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286000" y="2194560"/>
            <a:ext cx="520200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Seleccionar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posiblemente poseeremos muchas features disponibles,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debemos seleccionar aquellas que tengan impacto en el problema y desechar las que no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,por ejemplo en el problema de predicción de precios de ventas de casas: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 afecta la marca del vehículo parqueado afuera de la casa en su precio de venta? Posiblemente no por lo cual lo desechamos.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¿Afecta el código de identificación del asesor de ventas? Posiblemente no ,lo desechamos.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¿Afecta el que la casa este en una colonia con seguridad? Posiblenente si, usamos esta feature.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¿Afecta el nombre del vecino? Posiblemente, habría que analizar mas a fondo y luego decidir(¿quisiera alguien vivir al lado de alguien con antecedentes policiales?)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18872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rear y transformar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es posible que necesitemos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nuevas features derivadas de las existentes, o simplemente transformar las iniciales.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Por ejemplo para la predicción de precios de venta: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se posee 2 features ancho y largo de la casa,  creamos la feature “área” a través de la multiplicación de estas.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se posee la feature “total cuartos” que incluye habitaciones y baños, y otra feature “habitaciones”, podemos crear la feture “baños” haciento la resta: total_cuartos  -  habitaciones.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aplicaciones de procesamiento de lenguaje natural(NLP) transformamos el texto a una representación numérica,existen varios métodos  por ejemplo: asignando un número distinto a cada palabra.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transformaciones comúnes que trataremos mas adelantes son: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Escalado de features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Normalización.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8872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rear y transformar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es posible que necesitemos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nuevas features derivadas de las existentes, o simplemente transformar las iniciales.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Por ejemplo para la predicción de precios de venta: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se posee 2 features ancho y largo de la casa,  creamos la feature “área” a través de la multiplicación de estas.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383280" y="2841120"/>
            <a:ext cx="2365560" cy="200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Deep learning y feature engineering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Recordamos que deep learning es sub-rama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de las razones por las que ha incrementado su popularidad es que en DL el proceso de feature engineering es menos importante y menos necesario, por lo cual se necesita menos exploración, experimentación y pre-procesamiento(transformación) de datos.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312280" y="2926080"/>
            <a:ext cx="4362840" cy="21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Introducción a feature eng.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3880" y="1097280"/>
            <a:ext cx="824292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Deep learning y feature engineering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viene bajo un costo: DL necesita grandes volúmenes de datos y gran poder de procesamiento, lo cual no siempre se tiene a disposición.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algunos casos, donde se ha contado con grandes volúmenes de datos y gran poder de procesamiento(Google, Microsoft, PayPal , Baidu) incluso ha sido inncesario el proceso de feature engineering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mayor procesamiento  y cantidad de datos, menos feature engineering con deep learning.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Ojo: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que no sea necesario, no significa que no sea útil , es posible darle un “empujon” de ayuda a DL haciendo feature engineering.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2018-03-11T23:36:08Z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