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3.jpeg" ContentType="image/jpeg"/>
  <Override PartName="/ppt/media/image2.jpeg" ContentType="image/jpeg"/>
  <Override PartName="/ppt/media/image11.png" ContentType="image/png"/>
  <Override PartName="/ppt/media/image1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512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584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584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es.wikipedia.org/wiki/Desarrollo_en_cascada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200400" y="417240"/>
            <a:ext cx="568944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312000" y="2232000"/>
            <a:ext cx="5684040" cy="10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Variables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Son objetos que tienen un nombre y sirven para almacenar valores(datos) que serán utilizados en el programa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Similar a los “escalares” que vimos en álgebra lineal.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escalar era una variable que almacenaba un número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Existen diversos tipos de variables, por ejemplo los básicos: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Números enteros: a = 1, b = 2 , parqueos = 4, sillas =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Números decimales(llamados float y/o double): pi = 3.1416 , edad = 24.5, velocidad = 25.5 , tipo_cambio = 7.40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Cadenas(llamados Strings): mi_nombre = “Luis Leal” ,curso = “Machine Learning”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Booleanos, contienen 2 únicos valores: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Existen otros menos usados como números complejos.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Variables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recomienda dar a las variables nombres descriptivos.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Las variables serán utilizadas en un programa para almacenar valores que serán utilizados posteriormente. Por ejemplo: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escribimos un programa en el que el usuario ingresa un valor en dolares y lo convierte a quetzales, el valor ingresado sería una variable que luego se usaría en la conversion.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Podríamos crear variables con resultados o calculos intermedios, por ejemplo en la formula : a = 1 + (3b*c)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intermedio = 3*b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intermedio2 = intermedio*c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= 1 + intermedio2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Podemos asignar a una variable cualquier valor devuelto por una expresión de Python valida,ya sea aritmeticas, lógicas o llamadas a funciones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Estructuras de datos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Concepto sumamente importante en ciencias de la computación y ciencias de datos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Existen cursos y especializaciones completas dedicadas al tema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Básicamente son formas o maneras de almacenar y organizar datos en una computadora para que puedan ser accesados y modificados fácil y rapidamente.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variable es una estructura de datos de un solo elemento.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Existen muchas estructuras de datos y algoritmos asociados a ellas,en este curso usaremos algunas basicas.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Ejemplos de estructuras de datos: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Conjuntos (sets) y conjuntos disjuntos(disjoint sets)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Tablas Hash, diccionarios, y/o mapas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Grafos y arboles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Tensores, matrices, vectores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Listas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Permite guardar multiples objetos asociados bajo un mismo nombre.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Similar al concepto de “Vector” que ya vimos, pero no restringido únicamente a números.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Puede almacenar cualquier tipo de objeto básico(enteros, decimales o strings) o bien otros objetos mas complejos(otras listas u otras estructuras de datos)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Ejemplos: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nombres = [“Luis Leal”,”Erick Diaz”,”Pablo Reyes”]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pagos = [100,200,300]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nombres_y_pagos = [nombres,pagos]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Podemos acceder a un elemento de una lista a través de su “index” que es la posición del elemento en la lista, por ejemplo, para actualizar el tercer nombre y pago en las listas: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nombres[2] = “Pablo Rosales”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48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pagos[2] = 350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Diccionarios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Conocidos también como “hash tables” o “maps” o “hash maps”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Permiten acceder de manera rápida a un valor que esta asociado a otro valor comunmente llamado “llave” ,es decir asocian una llave a un valor.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Similar a un diccionario de idiomas o directorio teléfonico, permite asociar un valor(la llave) a otro(el valor), en un diccionario de idioma el “mapeo” es de una palabra(llave) a su significado(valor=, en el directorio teléfonico asocia o “mapea” un nombre de persona(llave) a su número de teléfono(valor)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Libro →  una obra impresa, manuscrita o pintada en una serie de hojas de papel….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Maynor Lopez → 55667788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 otros ejemplos o usos de diccionarios se te ocurren?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Diccionarios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Python puedes crear un diccionario usando la función dict() o  llaves {}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diccionario_colores =  dict()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diccionario_colores = 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asignación de llaves a valores se puede hacer a través de corchetes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diccionario[llave] = valor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Ejemplo: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diccionario_colores[“red”] = “rojo”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diccionario_colores[“blue”] =”azul”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bien se puede asignar al momento de crear el diccionario: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diccionario_colores = {"red":"rojo","blue":"azul"}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diccionario_colores = dict({"red":"rojo","blue":"azul"})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“consultar” o usar un valor dada una llave, se puede usar también corchetes, o la función get()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Diccionarios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“consultar” o usar un valor dada una llave, se puede usar también corchetes, o la función get()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print(“Red en español es “,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diccionario_colores[“red”])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print(“Red en español es “, diccionario_colores.get(“red”))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peraciones aritméticas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permite realizar operaciones aritméticas a través de los simbolos de suma,resta ,multiplicación y división convencionales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Ademas de las operaciones convencionales cuenta con operaciones para: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Exponenciación(**): a**b equivale a elevar “a” a la “b” potencia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División modular(%): a%b equivale a obtener el residuio de “a” dividido dentro de “b”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División entera(//): a//b equivale a obtener  la división de “a” dentro de “b” aproximda a el entero mas bajo.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Asi también cuenta con operaciones para listas de números, por ejemplo: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sum(lista) : suma los valoes de una lista dada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max(lista) : obtiene el valor mayor de una lista dada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min(lista) : obtiene el valor menor de una lista dada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len(lista): devuelve el numero de elementos en una lista.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peraciones aritméticas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permite realizar operaciones aritméticas a través de los simbolos de suma,resta ,multiplicación y división convencionales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Ademas de las operaciones convencionales cuenta con operaciones para: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Exponenciación(**): a**b equivale a elevar “a” a la “b” potencia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División modular(%): a%b equivale a obtener el residuio de “a” dividido dentro de “b”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División entera(//): a//b equivale a obtener  la división de “a” dentro de “b” aproximda a el entero mas bajo.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Asi también cuenta con operaciones para listas de números, por ejemplo: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sum(lista) : suma los valoes de una lista dada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max(lista) : obtiene el valor mayor de una lista dada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min(lista) : obtiene el valor menor de una lista dada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len(lista): devuelve el numero de elementos en una lista.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Operaciones lógicas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Operaciones que trabajan sobre objetos booleanos(True,False) y su resultado es también un booleano.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Toda comparación da como resultado un valor booleano: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&gt; 2: 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&lt; 2: 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!= 2: 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== 2: 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Son exactamente iguales a lo visto en “tablas lógicas” en matemáticas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Los 3 tipos mas usados son: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negación, convierte un valor True a False, y False a 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 resultado es verdadero si sus 2 operandos son verdaderos, en cualquier otro caso es falso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 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 resultado es falso si sus 2 operandos son falsos, en cualquier otro caso es verdadero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22960" y="36576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188720"/>
            <a:ext cx="8242200" cy="19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Proceso de creación de programas y soluciones computarizadas.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realiza a través de la escritura de instrucciones especializadas para indicar a una computadora, como realizar una tarea.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Estas instrucciones son escritas en un lenguaje especializado(lenguaje de programación)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Existen diversos lenguajes de programación, para ML el lenguaje lider es Python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926080" y="3262680"/>
            <a:ext cx="2739240" cy="182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Operaciones lógicas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457280" y="1698840"/>
            <a:ext cx="5857560" cy="27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Condicionales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Son operaciones que separan el flujo de ejecución del programa basados en una condición.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ejemplo: ejecutar algo si se cumple que x&gt; 0, si no se cumple ejecutar otra cosa.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utiliza las sentencias: if, else, y elif para esto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Ciclos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Permiten realizar una operación muchas veces.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ejemplo, si tenemos una lista de usuarios y queremos imprimir el nombre de cada uno, utilizamos un ciclo y dentro del ciclo hacemos la impresion de nombre.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Utilizados cuando queremos repetir la misma operacion muchas veces dependiendo de una condición.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Repetiremos la operación mientras se cumpla una condición.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condición podría ser por ejemplo: mientras una lista no este vacía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bien podriamos repetir la operación una vez por cada elemento en una lista o secuencia de números.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Python contamos básicamente con: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Ciclos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Podemos salir prematuramente de un ciclo con “break”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Podemos saltar una iteración de un ciclo con “continue”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Procedimientos y funciones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Son grupos de sentencias de código que una vez definidas pueden ser “llamadas” por un nombre.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Pueden o no recibir parametros.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 procedimiento es un grupo de sentencias  que realizan alguna tarea,pero no devuelven ningún resultado.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función es un conjunto de sentencias que devuelve un resultado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través de la sentencia “return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comunmente calculado dentro de la función”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Tanto procedimientos como funciones son creados con la palabra “def”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Ejemplos de procedimientos y funciones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Procedimiento que imprime el nombre de un alumno y su nota: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imprimir_informacion(alumno,nota):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print(“La nota del alumno”,alumno,” es :“,nota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Funcion que calcula el area de un cuadrado: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 calcular_area(ancho,largo):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area = ancho * largo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ibrerías y paquetes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Las librerías y paquetes son herramientas que extienden la funcionalidad default de un lenguaje de programación.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Agregan funcionalidad específica para ciertas tareas que se puede reutilizar sin necesidad de programarlo desde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NumPy : librería para algebra lineal y computación numérica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Scikit-learn: machine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Matplotlib: graficas en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Time: librería de python para manejar relojes(por ejemplo contar cuanto tiempo tarda algo en ejecutarse)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Python antes de utilizar una librería debemos importarla , o bien importar un subconjunto de ella, utilizando “import”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 numpy as np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08000" y="432000"/>
            <a:ext cx="80895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Muchas gracias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544760" y="1105200"/>
            <a:ext cx="6156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352800" y="1583640"/>
            <a:ext cx="8500320" cy="20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"/>
          <p:cNvSpPr/>
          <p:nvPr/>
        </p:nvSpPr>
        <p:spPr>
          <a:xfrm>
            <a:off x="640080" y="1737360"/>
            <a:ext cx="284112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Preguntas o comentarios?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Muchas gracias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48920" y="1350000"/>
            <a:ext cx="4397400" cy="21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programación involucra varias activiades como: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Analisis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Diseño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Codificación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Verificación y pruebas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Implementación(deployment)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Mantenimiento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846320" y="1434240"/>
            <a:ext cx="3931560" cy="2954880"/>
          </a:xfrm>
          <a:prstGeom prst="rect">
            <a:avLst/>
          </a:prstGeom>
          <a:ln>
            <a:noFill/>
          </a:ln>
        </p:spPr>
      </p:pic>
      <p:sp>
        <p:nvSpPr>
          <p:cNvPr id="125" name="TextShape 3"/>
          <p:cNvSpPr txBox="1"/>
          <p:nvPr/>
        </p:nvSpPr>
        <p:spPr>
          <a:xfrm>
            <a:off x="267480" y="4685760"/>
            <a:ext cx="54018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https://es.wikipedia.org/wiki/Desarrollo_en_cascada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48920" y="1350000"/>
            <a:ext cx="8420760" cy="212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Algoritmo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Concepto sumamente importante en programación ,pero también presente en lógica, mátematicas y otras ciencias e incluso en la vida cotidiana.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 un conjunto de pasos o instrucciones para realizar una tarea ,realizar un cálculo o solucionar un problema.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ejemplo, piensa en la tarea : ir a a universidad, que conjunto o secuencia de pasos debes realizar para completarla?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48920" y="1350000"/>
            <a:ext cx="842076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Algoritmo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en la tarea sumar manualmente  números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280160" y="2082960"/>
            <a:ext cx="6675120" cy="267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48920" y="1350000"/>
            <a:ext cx="842076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Carácteristicas de un algoritmo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ambiguo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Esto significa que el algorítmo debe específicar en un número finito de pasos o instrucciones, el orden en el que se debe realizar cada paso, sin ambiguedad para que quien ejecuta o realiza las instrucciones no tenga duda en ningun momento.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48920" y="1350000"/>
            <a:ext cx="842076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Formas de representar un algoritmo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Pseudo-código: descripción de alto nivel e informal independiente 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cualquier lenguaje de programación , orientada a lenguaje humano y no a programación.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Diagramas de flujo : permite representar de manera gráfica un algoritmo y el flujo entre pasos y acciones en el. Tiene notación específica.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3383280" y="2861640"/>
            <a:ext cx="2870640" cy="221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5760" y="1167120"/>
            <a:ext cx="842076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iagramas de flujo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Contienen simbología  o notación específica, pero los mas importantes son: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926080" y="1737360"/>
            <a:ext cx="3533040" cy="331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22960" y="433800"/>
            <a:ext cx="824220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Repaso de programación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5760" y="1167120"/>
            <a:ext cx="842076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Ejemplos de d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iagramas de flujo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005840" y="1554480"/>
            <a:ext cx="2835000" cy="33832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4937760" y="1463040"/>
            <a:ext cx="3474720" cy="354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Application>LibreOffice/5.3.1.2$Linux_X86_64 LibreOffice_project/30m0$Build-2</Application>
  <Words>1682</Words>
  <Paragraphs>179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2018-01-21T23:29:16Z</dcterms:modified>
  <cp:revision>114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