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3.png" ContentType="image/png"/>
  <Override PartName="/ppt/media/image12.png" ContentType="image/png"/>
  <Override PartName="/ppt/media/image14.png" ContentType="image/png"/>
  <Override PartName="/ppt/media/image10.jpeg" ContentType="image/jpeg"/>
  <Override PartName="/ppt/media/image3.png" ContentType="image/png"/>
  <Override PartName="/ppt/media/image11.png" ContentType="image/png"/>
  <Override PartName="/ppt/media/image1.jpeg" ContentType="image/jpeg"/>
  <Override PartName="/ppt/media/image4.jpeg" ContentType="image/jpeg"/>
  <Override PartName="/ppt/media/image6.png" ContentType="image/png"/>
  <Override PartName="/ppt/media/image5.png" ContentType="image/png"/>
  <Override PartName="/ppt/media/image22.png" ContentType="image/png"/>
  <Override PartName="/ppt/media/image2.png" ContentType="image/png"/>
  <Override PartName="/ppt/media/image7.jpeg" ContentType="image/jpeg"/>
  <Override PartName="/ppt/media/image8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000" y="5213880"/>
            <a:ext cx="838584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G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</a:t>
            </a:r>
            <a:r>
              <a:rPr b="0" lang="es-G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texto de título</a:t>
            </a:r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-9000" y="5213880"/>
            <a:ext cx="8386560" cy="5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G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-9000" y="5213880"/>
            <a:ext cx="8386560" cy="5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G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-9000" y="5213880"/>
            <a:ext cx="8386560" cy="5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G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200400" y="417240"/>
            <a:ext cx="5690160" cy="86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GT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Universidad Francisco Marroquín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312000" y="2232000"/>
            <a:ext cx="5684760" cy="109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Machine Learning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Primer semestre 2018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792000" y="40032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Repaso </a:t>
            </a: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 </a:t>
            </a: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álgebra </a:t>
            </a: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lineal</a:t>
            </a:r>
            <a:endParaRPr b="0" lang="es-G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48920" y="1350000"/>
            <a:ext cx="82429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br/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TextShape 3"/>
          <p:cNvSpPr txBox="1"/>
          <p:nvPr/>
        </p:nvSpPr>
        <p:spPr>
          <a:xfrm>
            <a:off x="216000" y="1093320"/>
            <a:ext cx="8475840" cy="3658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GT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Matrices</a:t>
            </a: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 ejemplo, para el caso anterior de 2 usuarios de los cuales interesa su estatura y edad, podríamos agruparlos en una matriz de 2X2</a:t>
            </a: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 número de filas de la matriz será igual a el número de objetos que deseamos  representar</a:t>
            </a: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 número de columnas será igual al número de atributos,componentes,variables o dimensiones de cada objeto.</a:t>
            </a: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 tenemos 2 casas, y de cada casa nos interesan 3 componentes(variables ,atributos o dimensiones) tendremos una matriz de 2X3   </a:t>
            </a: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792000" y="40032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Repaso de álgebra lineal</a:t>
            </a:r>
            <a:endParaRPr b="0" lang="es-G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448920" y="1350000"/>
            <a:ext cx="82429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br/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216000" y="1093320"/>
            <a:ext cx="8475840" cy="210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GT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Matrices</a:t>
            </a:r>
            <a:endParaRPr b="1" lang="es-GT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Podemos  pensar en un vector también como una matriz :</a:t>
            </a: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 una sola fila y muchas columnas</a:t>
            </a: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 una sola columna y muchas filas</a:t>
            </a: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3058560" y="2664720"/>
            <a:ext cx="2629440" cy="172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792000" y="40032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Repaso de álgebra lineal</a:t>
            </a:r>
            <a:endParaRPr b="0" lang="es-G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448920" y="1350000"/>
            <a:ext cx="82429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br/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216000" y="1093320"/>
            <a:ext cx="8475840" cy="295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GT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Matrices</a:t>
            </a:r>
            <a:endParaRPr b="1" lang="es-GT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Como representamos matrices en Python ? La mejor manera es hacerlo a través de NumPy y la podemos construir de varias maneras(desarrolladas durante el curso), por ejemplo:</a:t>
            </a: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 queremos crear una matriz con la altura y edad de los 2 usuarios que vimos en el  ejemplo antes , escribiríamos:</a:t>
            </a:r>
            <a:br/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usuarios  = np.matrix([[1.75 , 23],[1.72 , 24]])</a:t>
            </a: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2448000" y="3456000"/>
            <a:ext cx="4543200" cy="94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792000" y="40032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Repaso de álgebra lineal</a:t>
            </a:r>
            <a:endParaRPr b="0" lang="es-G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448920" y="1350000"/>
            <a:ext cx="82429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br/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TextShape 3"/>
          <p:cNvSpPr txBox="1"/>
          <p:nvPr/>
        </p:nvSpPr>
        <p:spPr>
          <a:xfrm>
            <a:off x="216000" y="1093320"/>
            <a:ext cx="8475840" cy="436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GT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Tensores</a:t>
            </a:r>
            <a:endParaRPr b="1" lang="es-GT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 tensor es una colección n-dimensional de números, por ejemplo una colección tri-dimensional sería un cubo de de números.</a:t>
            </a: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Aunque es humanamente imposible visualizar mas de 3 dimensiones, en una computadora podemos representar muchas mas dimensiones.</a:t>
            </a: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 asocia a cada tensor un número llamado rango, u orden del tensor que indica cuantas dimensiones tiene.</a:t>
            </a: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Los objetos que ya mencionamos antes, son también casos especiales de tensores:</a:t>
            </a: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Escalares: tensor de rango u orden 0</a:t>
            </a: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Vectores: tensor de rango u orden 1</a:t>
            </a: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Matrices: tensor de rango u orden 2</a:t>
            </a: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5976000" y="3602880"/>
            <a:ext cx="1728000" cy="132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792000" y="40032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Repaso de álgebra lineal</a:t>
            </a:r>
            <a:endParaRPr b="0" lang="es-G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48920" y="1350000"/>
            <a:ext cx="82429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br/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TextShape 3"/>
          <p:cNvSpPr txBox="1"/>
          <p:nvPr/>
        </p:nvSpPr>
        <p:spPr>
          <a:xfrm>
            <a:off x="216000" y="1093320"/>
            <a:ext cx="8475840" cy="351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GT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Tensores</a:t>
            </a:r>
            <a:endParaRPr b="1" lang="es-GT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 programación todos los tensores de rango &gt; 0 (vectores, matrices, tensores) son llamados arreglos: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Vector: arreglo de 1 dimension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Matriz: arreglo de 2 dimensiones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Tensor tridimensional: arreglo de 3 dimensiones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Tensor n-dimensional: arreglo de n dimensiones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2363400" y="2971080"/>
            <a:ext cx="4087440" cy="211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792000" y="40032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Repaso de álgebra lineal</a:t>
            </a:r>
            <a:endParaRPr b="0" lang="es-G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48920" y="1350000"/>
            <a:ext cx="82429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br/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216000" y="1093320"/>
            <a:ext cx="8475840" cy="351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GT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Tensores</a:t>
            </a:r>
            <a:endParaRPr b="1" lang="es-GT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 conjunto de imágenes es un ejemplo de datos que pueden ser representados en la computadora con tensores.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imágenes en blanco y negro, si resolución de la imagen es de 100X200 pixeles, cada imágen se representará como una matriz de tamaño 100x200, pero que pasa si tenemos 50 imágenes? 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Tendremos un tensor de 50X100X200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792000" y="40032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Repaso de álgebra lineal</a:t>
            </a:r>
            <a:endParaRPr b="0" lang="es-G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48920" y="1350000"/>
            <a:ext cx="82429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br/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TextShape 3"/>
          <p:cNvSpPr txBox="1"/>
          <p:nvPr/>
        </p:nvSpPr>
        <p:spPr>
          <a:xfrm>
            <a:off x="216000" y="1093320"/>
            <a:ext cx="8475840" cy="351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GT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Acceder a elementos específicos de un tensor</a:t>
            </a:r>
            <a:endParaRPr b="1" lang="es-GT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 conjunto de imágenes es un ejemplo de datos que pueden ser representados en la computadora con tensores.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imágenes en blanco y negro, si resolución de la imagen es de 100X200 pixeles, cada imágen se representará como una matriz de tamaño 100x200, pero que pasa si tenemos 50 imágenes? 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Tendremos un tensor de 50X100X200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792000" y="40032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Repaso de álgebra lineal</a:t>
            </a:r>
            <a:endParaRPr b="0" lang="es-G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48920" y="1350000"/>
            <a:ext cx="82429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br/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TextShape 3"/>
          <p:cNvSpPr txBox="1"/>
          <p:nvPr/>
        </p:nvSpPr>
        <p:spPr>
          <a:xfrm>
            <a:off x="216000" y="1093320"/>
            <a:ext cx="8475840" cy="351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GT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Multiplicación por un escalar</a:t>
            </a:r>
            <a:endParaRPr b="1" lang="es-GT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 conjunto de imágenes es un ejemplo de datos que pueden ser representados en la computadora con tensores.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imágenes en blanco y negro, si resolución de la imagen es de 100X200 pixeles, cada imágen se representará como una matriz de tamaño 100x200, pero que pasa si tenemos 50 imágenes? 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Tendremos un tensor de 50X100X200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792000" y="40032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Repaso de álgebra lineal</a:t>
            </a:r>
            <a:endParaRPr b="0" lang="es-G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448920" y="1350000"/>
            <a:ext cx="82429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br/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TextShape 3"/>
          <p:cNvSpPr txBox="1"/>
          <p:nvPr/>
        </p:nvSpPr>
        <p:spPr>
          <a:xfrm>
            <a:off x="216000" y="1093320"/>
            <a:ext cx="8475840" cy="351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GT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Operaciones elemento por elemento</a:t>
            </a:r>
            <a:endParaRPr b="1" lang="es-GT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 conjunto de imágenes es un ejemplo de datos que pueden ser representados en la computadora con tensores.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imágenes en blanco y negro, si resolución de la imagen es de 100X200 pixeles, cada imágen se representará como una matriz de tamaño 100x200, pero que pasa si tenemos 50 imágenes? 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Tendremos un tensor de 50X100X200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792000" y="40032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Repaso de álgebra lineal</a:t>
            </a:r>
            <a:endParaRPr b="0" lang="es-G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448920" y="1350000"/>
            <a:ext cx="82429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br/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TextShape 3"/>
          <p:cNvSpPr txBox="1"/>
          <p:nvPr/>
        </p:nvSpPr>
        <p:spPr>
          <a:xfrm>
            <a:off x="216000" y="1093320"/>
            <a:ext cx="8475840" cy="351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GT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Producto punto o multiplicación matricial</a:t>
            </a:r>
            <a:endParaRPr b="1" lang="es-GT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 conjunto de imágenes es un ejemplo de datos que pueden ser representados en la computadora con tensores.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imágenes en blanco y negro, si resolución de la imagen es de 100X200 pixeles, cada imágen se representará como una matriz de tamaño 100x200, pero que pasa si tenemos 50 imágenes? 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Tendremos un tensor de 50X100X200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48920" y="43380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Repaso de álgebra lineal</a:t>
            </a:r>
            <a:endParaRPr b="0" lang="es-G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448920" y="1350000"/>
            <a:ext cx="82429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</a:t>
            </a: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 de la matemática que estudia los espacios vectoriales y transformaciones lineales.</a:t>
            </a:r>
            <a:r>
              <a:rPr b="1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Estudia conceptos tales como : vectores, matrices y tensores y las operaciones entre otros.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 origen se remonta a la resolución de sistemas de ecuaciones lineales de  de múltiples variables  de manera simultanea. Por ejemplo los métodos de Gauss y Gauss-Jordan 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3092760" y="3384000"/>
            <a:ext cx="2883240" cy="161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792000" y="40032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Repaso de álgebra lineal</a:t>
            </a:r>
            <a:endParaRPr b="0" lang="es-G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448920" y="1350000"/>
            <a:ext cx="82429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br/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TextShape 3"/>
          <p:cNvSpPr txBox="1"/>
          <p:nvPr/>
        </p:nvSpPr>
        <p:spPr>
          <a:xfrm>
            <a:off x="216000" y="1093320"/>
            <a:ext cx="8475840" cy="351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GT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Transpuesta de una matriz</a:t>
            </a:r>
            <a:endParaRPr b="1" lang="es-GT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 conjunto de imágenes es un ejemplo de datos que pueden ser representados en la computadora con tensores.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imágenes en blanco y negro, si resolución de la imagen es de 100X200 pixeles, cada imágen se representará como una matriz de tamaño 100x200, pero que pasa si tenemos 50 imágenes? 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Tendremos un tensor de 50X100X200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792000" y="40032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Repaso de álgebra lineal</a:t>
            </a:r>
            <a:endParaRPr b="0" lang="es-G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448920" y="1350000"/>
            <a:ext cx="82429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br/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TextShape 3"/>
          <p:cNvSpPr txBox="1"/>
          <p:nvPr/>
        </p:nvSpPr>
        <p:spPr>
          <a:xfrm>
            <a:off x="216000" y="1093320"/>
            <a:ext cx="8475840" cy="351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GT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Inversa  de una matriz</a:t>
            </a:r>
            <a:endParaRPr b="1" lang="es-GT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 conjunto de imágenes es un ejemplo de datos que pueden ser representados en la computadora con tensores.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imágenes en blanco y negro, si resolución de la imagen es de 100X200 pixeles, cada imágen se representará como una matriz de tamaño 100x200, pero que pasa si tenemos 50 imágenes? 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Tendremos un tensor de 50X100X200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008000" y="432000"/>
            <a:ext cx="809028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2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Muchas gracias</a:t>
            </a:r>
            <a:endParaRPr b="0" lang="es-G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1544760" y="1105200"/>
            <a:ext cx="6157080" cy="47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3"/>
          <p:cNvSpPr/>
          <p:nvPr/>
        </p:nvSpPr>
        <p:spPr>
          <a:xfrm>
            <a:off x="352800" y="1583640"/>
            <a:ext cx="8501040" cy="20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4"/>
          <p:cNvSpPr/>
          <p:nvPr/>
        </p:nvSpPr>
        <p:spPr>
          <a:xfrm>
            <a:off x="640080" y="1737360"/>
            <a:ext cx="2841840" cy="5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Preguntas o comentarios?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Muchas gracias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48920" y="43380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Repaso de álgebra lineal</a:t>
            </a:r>
            <a:endParaRPr b="0" lang="es-G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97080" y="1152000"/>
            <a:ext cx="82429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Diversas aplicaciones y relaciones con otras ciencias, por ejemplo: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Física: medir la magnitud y dirección de diversas cantidades físicas como la velocidad o aceleración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Resolución de sistemas de ecuaciones lineales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Coordenadas en el plano y el espacio(posiblemente multidimensional)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48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Por ejemplo, en un plano un vector consta de 2 componentes: x, y , es decir consiste en un par ordenado de números [x,y].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48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 este caso consta únicamente de 2 dimensiones,pero un vector puede tener n dimensiones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2808000" y="3436920"/>
            <a:ext cx="1800000" cy="164016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5328000" y="3312000"/>
            <a:ext cx="2592000" cy="173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48920" y="43380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Aplicación en ML</a:t>
            </a:r>
            <a:endParaRPr b="0" lang="es-G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448920" y="1350000"/>
            <a:ext cx="82429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ciencias </a:t>
            </a: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 la </a:t>
            </a: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computación y </a:t>
            </a: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ciencia de </a:t>
            </a: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datos, el uso </a:t>
            </a: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del álgebra </a:t>
            </a: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lineal que nos </a:t>
            </a: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interesa ,es el </a:t>
            </a: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poder </a:t>
            </a: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representar </a:t>
            </a: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datos </a:t>
            </a: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relacionados </a:t>
            </a: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dentro de la </a:t>
            </a: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computadora.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Por ejemplo , </a:t>
            </a: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 sabemos </a:t>
            </a: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información de </a:t>
            </a: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una casa tal </a:t>
            </a: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como: tiene 4 </a:t>
            </a: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cuartos, 1 </a:t>
            </a: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parqueo, </a:t>
            </a: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podríamos </a:t>
            </a: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representar </a:t>
            </a: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esto como un </a:t>
            </a: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vector de 2 </a:t>
            </a: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dimensiones:</a:t>
            </a:r>
            <a:br/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casa1 = [4,2]    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 conocemos </a:t>
            </a: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otra casa con 3 </a:t>
            </a: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cuartos, 2 </a:t>
            </a: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parqueos, lo </a:t>
            </a: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representarem</a:t>
            </a: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os como el </a:t>
            </a: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vector :</a:t>
            </a:r>
            <a:br/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casa2 = [3,2]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Esto nos sera </a:t>
            </a: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muy útil en </a:t>
            </a: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programación, </a:t>
            </a: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tanto en ML y </a:t>
            </a: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ciencia de </a:t>
            </a: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datos, como en </a:t>
            </a: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cualquier otro </a:t>
            </a: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programa  o </a:t>
            </a: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aplicación ya </a:t>
            </a: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que </a:t>
            </a: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necesitamos </a:t>
            </a: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representar </a:t>
            </a: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datos </a:t>
            </a: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relacionados o </a:t>
            </a: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asociados.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792000" y="40032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Repaso de álgebra lineal</a:t>
            </a:r>
            <a:endParaRPr b="0" lang="es-G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448920" y="1350000"/>
            <a:ext cx="82429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br/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648000" y="1440000"/>
            <a:ext cx="792000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Podemos identificar 4 tipos de objetos en álgebra lineal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Escalares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Vectores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Matrices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Tensores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 ML usaremos los 4.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 Python usaremos NumPy para representar y realizar operaciones con estos objetos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3268800" y="3598200"/>
            <a:ext cx="2563200" cy="144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792000" y="40032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Repaso de álgebra lineal</a:t>
            </a:r>
            <a:endParaRPr b="0" lang="es-G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448920" y="1350000"/>
            <a:ext cx="82429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br/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216000" y="1093320"/>
            <a:ext cx="7920000" cy="380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GT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Escalares</a:t>
            </a:r>
            <a:endParaRPr b="1" lang="es-GT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 escalar es simplemente un único numero o valor numérico.</a:t>
            </a: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 ejemplo:</a:t>
            </a: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-12.23</a:t>
            </a: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 código python los representamos naturalmente en su forma convencional,o bien podemos darles un nombre a través de “variables” de Python ,por ejemplo:</a:t>
            </a: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a=5</a:t>
            </a: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B=0</a:t>
            </a: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tipo_cambio=7.23 </a:t>
            </a: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792000" y="40032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Repaso de álgebra lineal</a:t>
            </a:r>
            <a:endParaRPr b="0" lang="es-G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48920" y="1350000"/>
            <a:ext cx="82429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br/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216000" y="1093320"/>
            <a:ext cx="8475840" cy="302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GT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Vectores</a:t>
            </a:r>
            <a:endParaRPr b="1" lang="es-GT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Objeto base en álgebra lineal , es un objeto que tiene varios componentes o lista de valores  asociados , cuando es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representado en el espacio cada componente representa un eje o dimensión en el espacio.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Puede tener 2 o mas dimensiones, lo cual se traduce a 2 o mas valores asociados para cada vector.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 dimensión o tamaño es “n”, donde “n” es el tamaño o número de elementos del vector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4248000" y="3528000"/>
            <a:ext cx="856800" cy="153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792000" y="40032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Repaso de álgebra lineal</a:t>
            </a:r>
            <a:endParaRPr b="0" lang="es-G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448920" y="1350000"/>
            <a:ext cx="82429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br/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TextShape 3"/>
          <p:cNvSpPr txBox="1"/>
          <p:nvPr/>
        </p:nvSpPr>
        <p:spPr>
          <a:xfrm>
            <a:off x="216000" y="1093320"/>
            <a:ext cx="8475840" cy="302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GT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Vectores</a:t>
            </a:r>
            <a:endParaRPr b="1" lang="es-GT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También llamados “arrays” o “arreglos” en programación 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Ejemplo: si queremos representar a una persona de manera vectorial, podría interesarnos su altura y edad de la siguiente manera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Usuario1 = [1.75 , 23]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Usuario2 = [1.72 , 24]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 NumPy: 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Usuario1=np.array([1.75,23])</a:t>
            </a:r>
            <a:br/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Usuario2 = np.array([1.72,24])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792000" y="40032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Repaso de álgebra lineal</a:t>
            </a:r>
            <a:endParaRPr b="0" lang="es-G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48920" y="1350000"/>
            <a:ext cx="82429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br/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216000" y="1093320"/>
            <a:ext cx="8475840" cy="295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GT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Matrices</a:t>
            </a:r>
            <a:endParaRPr b="1" lang="es-GT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Arreglo o conjunto rectangular de elementos</a:t>
            </a: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 decir que esta compuesto de filas y columnas</a:t>
            </a: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 dimensión o tamaño de una matriz es nXm, donde “n” es el número de filas, y “m” es el número de columnas</a:t>
            </a: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Así como usamos 1 vector para representar un objeto en programación y data science, utilizaremos una matriz para representar múltiples objetos asociado</a:t>
            </a: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2952000" y="3224520"/>
            <a:ext cx="2705040" cy="181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Application>LibreOffice/5.2.7.2$Linux_X86_64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2018-01-17T00:58:58Z</dcterms:modified>
  <cp:revision>79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15.0027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28</vt:i4>
  </property>
</Properties>
</file>