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1.png" ContentType="image/png"/>
  <Override PartName="/ppt/media/image3.jpeg" ContentType="image/jpeg"/>
  <Override PartName="/ppt/media/image16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332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40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40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00400" y="417240"/>
            <a:ext cx="56876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12000" y="2232000"/>
            <a:ext cx="568224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forma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bagging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tan común que tiene un nombre propio: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forests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bosque en la naturaleza es un grupo o conjunto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arboles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random forest en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un conjunto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arboles de desicion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los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vistos en la última clase, pero usando la técnica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bagging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(cada arbol es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entrenado usando una muestra aleatoria con remplazo), la predicción final es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combinación de la predicción de cada arbol.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872000" y="1296000"/>
            <a:ext cx="5688000" cy="357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¿Existen otros algoritmos de clasificación?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Sí,  hablaremos a manera de introducción de algunos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Principalmente: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Support vector machines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Naive-bayes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Redes neuronales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 que se basa en llegar a una conclusión(predicción de clase) dada una serie de preguntas sobre los features 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151080" y="2457720"/>
            <a:ext cx="3328560" cy="20779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281880" y="2445120"/>
            <a:ext cx="3173760" cy="1973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6314400" y="2520000"/>
            <a:ext cx="2685240" cy="183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utiliza gradient descent ,si no un algoritmo llamado: ID3(Iterative Dichotomiser 3) básado en el concepto de entropía que mencionamos al estudiar el costo en clasificación.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Consiste en crear las preguntas del arbol de manera que el atributo/pregunta seleccionada génere sub-arboles de entropía baja.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fácil ver y explicar como se llega a una conclusión(predicción de clase),solo es necesario “contestar” cada pregunta y descender en el arbol.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entrenar y usar fácilmente un desicion-tree en scikit-learn a través de sklearn.tree.DecisionTreeClassifier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839600" y="2304000"/>
            <a:ext cx="5216040" cy="12956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782640" y="4011480"/>
            <a:ext cx="80010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 Como realizamos inferencia/predicción una vez clasificado? Nuevamente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 la función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scikit-learn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vez entrenado un arbol, podemos usar un paquete adicional de python (graphviz) para  crear una imagen del arbol resultante.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361240" y="2520000"/>
            <a:ext cx="4190400" cy="10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88000" y="1264680"/>
            <a:ext cx="4607640" cy="363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motivos académicos hemos utilizado jupyter como ambiente donde ejecutamos el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entrenamiento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predicción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el objetivo de un algoritmo de ML es ser integrado en aplicaciones de software para dar funcionalidad predictiva y así crear inteligencia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este proceso se le conoce como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deployment”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 modelo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800000" y="3096000"/>
            <a:ext cx="5503680" cy="183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48920" y="2016000"/>
            <a:ext cx="8216280" cy="27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las bases de ML tipo supervisado y varios algoritmos tanto de regresión como de clasificación.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iniciamos a aprender “buenas prácticas” y tips para mejorar la exactitud de los algoritmos 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primera es llamada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muchas variaciones y factores que impactan en este proceso, por ejemplo: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 y arquitectura del sistema de software(Web, Mobile, embedded)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Lenguaje de programación y frameworks usados en el sistema de software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Lenguaje de programación y frameworks utilizados para  algoritmo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provoca diferencias  ya que comúnmente implementamos el algoritmo de ML en lenguajes como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 o Python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pero las aplicaciones de software estan escritas en lenguajes como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Java, C#, etc.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Recomendación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 exponer el modelo de ML como una API REST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micro-servicio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permitirá aislar el modelo como un componente reutilizable e integrarlo a multiples aplicaciones (por ejemplo: versión web y versión mobile de un mismo producto)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implica el trabajo colaborativo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scientist(creando el modelo)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engineers y/o data engineers(exponiendolo como API e integrandolo a los sistemas de software)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2000" y="1944000"/>
            <a:ext cx="2735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scientist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entrena y selecciona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456000" y="1944000"/>
            <a:ext cx="2519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scientist exporta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modelo y entrega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modelo y especificación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software/data engineers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6480000" y="1944000"/>
            <a:ext cx="2519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Software/data engineers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exponen modelo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REST API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integran a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aplicaciones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2808000" y="2592000"/>
            <a:ext cx="647640" cy="359640"/>
          </a:xfrm>
          <a:custGeom>
            <a:avLst/>
            <a:gdLst/>
            <a:ahLst/>
            <a:rect l="l" t="t" r="r" b="b"/>
            <a:pathLst>
              <a:path w="1801" h="1002">
                <a:moveTo>
                  <a:pt x="0" y="250"/>
                </a:moveTo>
                <a:lnTo>
                  <a:pt x="1350" y="250"/>
                </a:lnTo>
                <a:lnTo>
                  <a:pt x="1350" y="0"/>
                </a:lnTo>
                <a:lnTo>
                  <a:pt x="1800" y="500"/>
                </a:lnTo>
                <a:lnTo>
                  <a:pt x="1350" y="1001"/>
                </a:lnTo>
                <a:lnTo>
                  <a:pt x="13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>
            <a:off x="5976000" y="2592000"/>
            <a:ext cx="503640" cy="287640"/>
          </a:xfrm>
          <a:custGeom>
            <a:avLst/>
            <a:gdLst/>
            <a:ahLst/>
            <a:rect l="l" t="t" r="r" b="b"/>
            <a:pathLst>
              <a:path w="1401" h="802">
                <a:moveTo>
                  <a:pt x="0" y="200"/>
                </a:moveTo>
                <a:lnTo>
                  <a:pt x="1050" y="200"/>
                </a:lnTo>
                <a:lnTo>
                  <a:pt x="1050" y="0"/>
                </a:lnTo>
                <a:lnTo>
                  <a:pt x="1400" y="400"/>
                </a:lnTo>
                <a:lnTo>
                  <a:pt x="1050" y="801"/>
                </a:lnTo>
                <a:lnTo>
                  <a:pt x="10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>
            <a:off x="439200" y="3744000"/>
            <a:ext cx="791604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especificación incluye cosas como: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Nombres de entradas(features x) y salidas(variable a predecir “y”)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Tareas de pre-procesamiento(por ejemplo multiplicar 2 columnas para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crear una nueva) o bien “scripts” a ejecutar para lograr esto.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proceso de exportar el modelo en si mismo tiene muchas variaciones y factores, por lo cual no es posible definir un único proceso.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depende del lenguaje y herramientas utilizadas.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Veremos algunos casos y ejemplos.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exportar parámetros y coeficientes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este caso el data scientist exporta los parámetros o coeficientes θ del modelo(obtenidos luego del proceso de entrenamiento).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 a la especificación  las entradas(features x) y salidas (variable “y” y sus variaciones, tal como: salida probabílistica , o salida softmax ,o salida específica)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 en la especificación tareas de pre-procesamiento a realizar: escalado y normalización de features, feature engineering)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 en la especificación los cálculos matemáticos a realizar por el modelo.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145320" y="4032000"/>
            <a:ext cx="2542320" cy="69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exportar parámetros y coeficientes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forma de exportar el módelo puede ser por ejemplo 1 archivo csv o excel o una tabla en una base de datos con una línea por cada módelo y una columna por cada coeficiente.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especificación debe indicar que entrada corresponde a que columna en el archivo.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5710680" y="3515040"/>
            <a:ext cx="2208960" cy="7326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851040" y="3528000"/>
            <a:ext cx="3180600" cy="73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48920" y="1296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crear funciones/métodos del lenguaje de programación en un archivo de modelos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opción consiste en crear un paquete de funciones/métodos del lenguaje de programación usado para integrar los modelos a través de un archivo de modelos.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usaría una función/método por cada modelo donde se envía de argumento de la función los features 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bien una unica función que recibe de argumento los parámetros del modelo y los features.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crear funciones/métodos del lenguaje de programación en un archivo de modelos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función/método por modelo con features como argumento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384000" y="2160000"/>
            <a:ext cx="2447640" cy="274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crear funciones/métodos del lenguaje de programación en un archivo de modelos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única función con features x y coeficientes como argumento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964520" y="2304000"/>
            <a:ext cx="559512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3) Combinación de las 2 versiones anteriores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los coeficientes a un archivo o base de datos de modelos y utilizar este archivo (leerlo) desde un archivo con una función/metodo que  aplica los coeficientes al modelo.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implica trabajo colaborativo con software engineers  en el caso de usar la base de datos de modelos.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160000" y="3096000"/>
            <a:ext cx="5142960" cy="187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 tiene como objetivo mejorar la exactitud de un sistema de ML a través de usar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varios algoritmos trabajando en cooperación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en lugar de usar uno solo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72000" y="2624400"/>
            <a:ext cx="223200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4) Usar métodos de serialización a disco del lenguaje de programación usado en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serialización es una técnica usada en programación para escribir al disco estructuras de datos  y objetos complejos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mayoría de lenguajes proveen funcionalidad pre-definida para esto.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en Python podemos usar “Pickle” para persistir un modelo de scikit-learn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4) Usar métodos de serialización a disco del lenguaje de programación usado en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en Python podemos usar “Pickle” para persistir un modelo de scikit-learn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72000" y="2461680"/>
            <a:ext cx="4753440" cy="22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5) Usar métodos pre-definidos en la herramienta/framework de ML utilizado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scikit-learn provee “joblib” que podemos usar para exportar el modelo y poderlo “cargar” para uso en otra aplicación.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136240" y="2736000"/>
            <a:ext cx="5135400" cy="15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48920" y="117324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todos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casos la especificación debe ser específica y clara , indicando las entradas/salidas, y acciones a realizar tal como tareas de preprocesamiento o cálculos matemáticos.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Buenas prácticas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Buenas prácticas y tips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unidad de buenas prácticas y tips  nos ayudará a aprender técnicas que pueden mejorar la exactitud de nuestros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poder mejorar (y saber si una técnica aplicada esta ayudando) necesitamos puntos de referencia o formas de medir el funcionamiento de nuestros algoritmos y sus variaciones, por lo cual también aprenderemos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técnicas de evaluación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08000" y="432000"/>
            <a:ext cx="80877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44760" y="1105200"/>
            <a:ext cx="615456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352800" y="1583640"/>
            <a:ext cx="8498520" cy="20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640080" y="1737360"/>
            <a:ext cx="283932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Idea básica e intuición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idea básica consiste en tener múltiples modelos de ML cuya exactitud es parcialmente buena(llamados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weak learners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 cuando se debe realizar una predicción  cada modelo genera la suya independiente del resto de modelos.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toman las predicciones de todos los modelos y se combinan.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regresión se promedian las predicciones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clasificación se usa el valor que mas se repite(estadísticamente es la moda de las predicciones)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672000" y="3240000"/>
            <a:ext cx="180000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Idea básica e intuición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conjunto de estudiantes resolviendo un problema en grupo, cada uno debe dar una opinión, el resultado general del grupo es la opinión que mas votos tiene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junta directiva de una empresa debe elegir un director de data science, cada ejecutivo emite su elección, el director será la persona que mas votos recibe.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expertos vendedores de casas estiman el precio de una nueva casa, la empresa decide usar el promedio de estos 3 precios como precio final .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60120" y="3312000"/>
            <a:ext cx="2135880" cy="15120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092200" y="3168000"/>
            <a:ext cx="282780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hacer ensemble learning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varias formas de realizar un ensemble learning siendo la mas sencilla: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entrenar diferentes modelos de la manera común aprendida en ML y en tiempo de predicción combinar las predicciones de cada uno.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existen otras que en la práctica resultan ser efectivas por lo cual son comunes y recomendadas siendo la principal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“bagging”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Bagging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Bagging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significa : bootstrap aggregating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basa en 2 cosas: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técnica de muestreo estadístico llamada “bootstrap”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agregación(combinación) de los resultados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técnica de muestreo bootstrap es general y aplicada no solo en ML, si no en estadística y ciencia de datos en general consiste en : dado un conjunto de datos, obtener de este “k” muestras utilizando 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muestreo aleatorio con remplazo.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si k es igual a 3, el muestreo bootstrap crearía 3 nuevos conjuntos de datos, cada de estos conjuntos seleccionado aleatoriamente y los datos en un conjunto pueden repetirse en otro.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Sampleo bootstrap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62480" y="1944000"/>
            <a:ext cx="792684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401400"/>
            <a:ext cx="8240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Ensemble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48920" y="1350000"/>
            <a:ext cx="824040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realizar una predicción “agregamos”(combinamos) las predicciones de cada modelo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0000" y="2330280"/>
            <a:ext cx="8638920" cy="17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LibreOffice/5.3.1.2$Linux_X86_64 LibreOffice_project/30m0$Build-2</Application>
  <Words>1837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2018-04-16T23:35:39Z</dcterms:modified>
  <cp:revision>109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