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Marroquíxn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6080" cy="2285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440" cy="2285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60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" y="1153440"/>
            <a:ext cx="47545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5120640" y="1188720"/>
            <a:ext cx="3931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610280" y="4754880"/>
            <a:ext cx="5796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2% en competencia internacional de AI en Kagle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2880" y="1188720"/>
            <a:ext cx="457164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2018-01-12T21:56:35Z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