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548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20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200400" y="417240"/>
            <a:ext cx="568980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Francisco Marroquín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312000" y="2232000"/>
            <a:ext cx="5684400" cy="10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Primer semestre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8920" y="43380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Bienvenidos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48920" y="1350000"/>
            <a:ext cx="8242560" cy="35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2880" y="1737360"/>
            <a:ext cx="2655720" cy="2285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3373920" y="1737360"/>
            <a:ext cx="2386080" cy="22852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6092280" y="1828800"/>
            <a:ext cx="2685240" cy="201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08560" y="39708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82880" y="1153440"/>
            <a:ext cx="4754160" cy="38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Profesor: Luis Fernando Leal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Mentor del curso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 Learning Fundations: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case study approach” de la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Washington en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Coursera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 de 10 Certificaciones y cursos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la materia incluyendo : “Deep learning 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Conferencista de AI y ML en 3 universidades.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Creador de AI que publicó en Amazon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una historia de terror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82880" y="1247040"/>
            <a:ext cx="3381840" cy="16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4493520" y="1188720"/>
            <a:ext cx="4466160" cy="18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5120640" y="1188720"/>
            <a:ext cx="3931200" cy="31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Auxiliar: Erick Diaz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Ingeniero en Sistemas 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Universidad de San Carlos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Graduado de “Deep learning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Nanodegree”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scientist/data engineer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 Xoom/PayPal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1610280" y="4754880"/>
            <a:ext cx="62535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 2% en competencia internacional de AI en Kaggle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08560" y="397080"/>
            <a:ext cx="8242560" cy="6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Presentación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2880" y="1188720"/>
            <a:ext cx="45712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Queremos conocerlos: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intereses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 expectativas del curso.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Hay algo que quieras crear o un problema que quieras resolver con ML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82880" y="1247040"/>
            <a:ext cx="3381840" cy="166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493520" y="1188720"/>
            <a:ext cx="4466160" cy="18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2018-01-12T22:17:50Z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