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58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200400" y="417240"/>
            <a:ext cx="56901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Marroquíxn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312000" y="2232000"/>
            <a:ext cx="5684760" cy="10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Bienvenidos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82880" y="1737360"/>
            <a:ext cx="2656080" cy="22856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3373920" y="1737360"/>
            <a:ext cx="2386440" cy="22856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6092280" y="1828800"/>
            <a:ext cx="2685600" cy="20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08560" y="39708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82880" y="1153440"/>
            <a:ext cx="4754520" cy="38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Profesor: Luis Fernando Leal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San Carlos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Mentor del curso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Fundations: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case study approach” de la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Washington en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coursera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 de 10 Certificaciones y cursos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la materia incluyendo : “Deep learning nanodegree”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Xoom/PayPal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Conferencista de AI y ML en 3 universidades.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Creador de AI que publicó en Amazon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historia de terror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82880" y="1247040"/>
            <a:ext cx="3382200" cy="16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4493520" y="1188720"/>
            <a:ext cx="446652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5120640" y="1188720"/>
            <a:ext cx="393156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Auxiliar: Erick Diaz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San Carlos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Graduado de “Deep learning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Nanodegree”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Xoom/PayPal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1610280" y="4754880"/>
            <a:ext cx="57960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 2% en competencia internacional de AI en Kagle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08560" y="39708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82880" y="1188720"/>
            <a:ext cx="457164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Queremos conocerlos: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 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 intereses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 expectativas del curso.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Hay algo que quieras crear o un problema que quieras resolver con ML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82880" y="1247040"/>
            <a:ext cx="3382200" cy="16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493520" y="1188720"/>
            <a:ext cx="446652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2018-01-12T21:56:35Z</dcterms:modified>
  <cp:revision>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