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2.png" ContentType="image/png"/>
  <Override PartName="/ppt/media/image22.png" ContentType="image/png"/>
  <Override PartName="/ppt/media/image1.jpeg" ContentType="image/jpeg"/>
  <Override PartName="/ppt/media/image11.png" ContentType="image/png"/>
  <Override PartName="/ppt/media/image4.jpeg" ContentType="image/jpeg"/>
  <Override PartName="/ppt/media/image3.png" ContentType="image/png"/>
  <Override PartName="/ppt/media/image10.jpeg" ContentType="image/jpeg"/>
  <Override PartName="/ppt/media/image14.png" ContentType="image/png"/>
  <Override PartName="/ppt/media/image12.png" ContentType="image/png"/>
  <Override PartName="/ppt/media/image13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200400" y="417240"/>
            <a:ext cx="56901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312000" y="2232000"/>
            <a:ext cx="5684760" cy="10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Ejemplos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Sentiment analysis: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P(y=feliz | “muy mal producto”) = 0.001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Diagnostico médico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enfermo | (fiebre &amp; debilidad &amp; laboratorio) = 0.9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Filtro de spam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spam | “Ganaste 1 millon de dolares” &amp; remitente_no_es_amigo ) = 0.95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Predicción de palabra a escribir: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 y = “estas” | “hola como” ) = 0.7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lo hemos hecho hasta ahora empezaremos con un caso base al cual agregaremos poco a poco detalles y complejidad.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caso base será :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binaria de una variable 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el cual el problema consiste únicamente en 2 posibles categorías a predecir “y”, y una única variable o feature “x”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para la etiqueta y: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Filtro de spam:  spam/no-spam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Detección de fraudes: fraude/no-fraude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Diagnóstico médico: cáncer/no-cáncer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Notación y terminología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Transformamos las 2 posibles clases del problema a valores numéricos (0,1).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Nota: 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asignación es arbitraria y no importa que valor sea asignado a cada categoría ,siempre y cuando  esta asignación se mantenga consistente a lo largo de todo el proyecto.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tradición comúnmente se asigna 0 a ausencia y 1 a presencia de lo que se busca detectar, por ejemplo: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= no-spam, 1=spam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= no-fraude,1 = fraude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= sano ,1 = enfermo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Algunas personas también recomiendan asignar 1 a la variable con “menor presencia” en sets de entrenamiento des-balanceados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744000" y="2276280"/>
            <a:ext cx="1792440" cy="4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desarrollamos el problema con enfoques simplistas no tan adecuados.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ejemplo: podríamos pensar en utilizar lo que ya conocemos de regresión lineal y “aprender” de los datos un modelo de linea recta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232000" y="3024000"/>
            <a:ext cx="3971520" cy="177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Pero la regresión lineal podría darnos valores mayores que 1, o incluso valores negativos(menores a 0) y queremos únicamente 0 o 1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Segundo enfoque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podríamos pensar en utilizar lo que ya conocemos de regresión lineal y “aprender” de los datos un modelo de linea recta luego simplemente clasificar(predecir) 1 cuando el valor de esta recta h(x) es mayor o igual a 0.5  , y predecir 0 cuando h(x) es menor.   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376000" y="3240000"/>
            <a:ext cx="3971520" cy="177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Ahora se agrega un nuevo ejemplo de entrenamiento con “x” muy grande y con “y” positivo y el algoritmo de regresión lineal encuentra otra linea que se ajusta a este nuevo ejemplo. 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Pero vemos que esta linea falla con los primeros 3 ejemplos positivos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Parece que para funcionar necesita que cambiemos la definición  a predecir 1 cuando la recta h(x) es mayor o igual a 0.2, 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¿como sabemos que valor de h(x) usar como separador para cada problema?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080000" y="3258000"/>
            <a:ext cx="6768000" cy="160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Algoritmo de ML no-parmétrico  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Considerado como uno de los algoritmos de ML mas simples y sencillos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(algunos incluso debaten que no es ML)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este no hay fase de entrenamiento(y no hay gradient descent) únicamente fase de predicción/inferencia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basa en :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 un nuevo ejemplo “x” que se desea clasificar, se busca en el set de entrenamiento histórico los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ejemplos mas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cercanos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“x” y se analiza a que clase/categoría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y”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pertenecen la mayoría de estos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k”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ejemplos , esta clase mayoritaria es la predicción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“y”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“x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basa en :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 un nuevo ejemplo “x” que se desea clasificar, se busca en el set de entrenamiento histórico los “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ejemplos mas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cercanos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“x” y se analiza a que clase/categoría “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y”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pertenecen la mayoría de estos “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k”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ejemplos , esta clase mayoritaria es la predicción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“y”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“x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530000" y="2913120"/>
            <a:ext cx="6030000" cy="183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neighbors(algoritmo en pseudo-código)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 un nuevo ejemplo xn y el número “k” de vecinos a analizar: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Recorrer el set de entrenamiento  , por cada ejemplo de entrenamiento xi: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calcular la distancia entre xn y xi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Elegir los “k” puntos del set de entrenamiento con la menor distancia a xn , de estos “k” puntos tomar la etiqueta “y” que mas se repite 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Predecir “y”</a:t>
            </a:r>
            <a:br/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br/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neighbors(Utilizando scikit-learn en Python)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Scikit-learn ya dispone con el algoritmo k-nearest neighbors para facilitar su implementación.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esto necesitamos importarlo:</a:t>
            </a:r>
            <a:br/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sklearn.neighbors import KneighborsClassifier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vez importado ,  para utilizarlo básicamente necesitamos 3 pasos: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 un nuevo modelo de k-nearest neighbors:</a:t>
            </a:r>
            <a:br/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knn = KneighborsClassifier()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#podemos asignar cualquier nombre, no necesariamente knn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Darle al modelo el set de entrenamiento:</a:t>
            </a:r>
            <a:br/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knn.fit(x_train,y_train)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#x_train , y_train son las variables con features y labels 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Predecir “y” en nuevos ejemplos “x”:</a:t>
            </a:r>
            <a:br/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knn.predict(x_new)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#x_new es la variable con el valor de x para el cual predecir</a:t>
            </a:r>
            <a:br/>
            <a:br/>
            <a:br/>
            <a:br/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br/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Cuando la variable de salida “y” es categórica o discreta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Comúnmente llamada “etiqueta”(label)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utiliza en problemas donde se busca predecir/estimar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una categoría, un grupo o una clase.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Estadísticamente consiste en : la identificación de a cual categoría(de un conjunto predefinido) pertenece una nueva observación(o ejemplo)  ,utilizando como base un set de entrenamiento donde se sabe a que categoría pertenece cada observación.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una de las áreas mas comunes de ML(muy útil y explotada en diversas aplicaciones)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441880" y="3637080"/>
            <a:ext cx="3750120" cy="14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entajas: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Muy sencillo de entender e implementar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hay proceso de entrenamiento, solo de predicción.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que no posee parámetros el integrarlo a una aplicación de software es también mas sencillo y no se necesita almacenar los parámetros.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fácil ver que está haciendo si lo graficamos.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Desventajas: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que no hay hipótesis/modelo aprendido, la predicción implica recorrer con cada nuevo dato xn todos los ejemplos de entrenamiento xi y calcular la distancia entre xn, y xi . Esto es inmanejable en problemas con muchos datos xi , por lo cual K-nn solo funciona con problemas donde se tienen pocos datos.</a:t>
            </a:r>
            <a:br/>
            <a:br/>
            <a:br/>
            <a:br/>
            <a:br/>
            <a:br/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br/>
            <a:br/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1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08000" y="432000"/>
            <a:ext cx="809028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s-G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544760" y="1105200"/>
            <a:ext cx="6157080" cy="4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352800" y="1583640"/>
            <a:ext cx="8501040" cy="20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640080" y="1737360"/>
            <a:ext cx="284184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Muchos problemas pueden transformarse de su forma original, a un problema de clasificación, por ejemplo: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cuando tu teléfono predice cual es la siguiente palabra que escribirás , es un problema de clasificación donde cada palabra es una categoría/clase a predecir(y) y el texto ingresado son las entradas(features 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826360" y="2808000"/>
            <a:ext cx="2717640" cy="21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Sentiment analysis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descubrir las emociones o sentimientos de una persona, a partir del texto que escribe . En este caso los features “x” serían el texto , y la etiqueta o variable a predecir “y” sería un conjunto de clases/categorías como por ejemplo, “positivo” ,”negativo” o bien “feliz” , “triste”, “neutro” , “molesto”.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15560" y="3102120"/>
            <a:ext cx="4636440" cy="11458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673240" y="2880000"/>
            <a:ext cx="2966760" cy="149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Detección de transacciones fraudulentas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detectar posibles transacciones fraudulentas y tomar acciones al respecto. Entradas o features “x”  serian cosas como si la transacción se hace en un país distinto al del usuario,si se usan montos demasiado elevados comparado al historial del usuario, etc. y la etiqueta o valor a predecir “y” sería “fraude” o “no fraude”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88000" y="2736000"/>
            <a:ext cx="5085360" cy="21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de artículos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definir a que categoría pertenece un artículo en un blog o website , filtrar aquellos que pertenecen a una categoría no deseada antes que sea publicado, o bien mostrar a los usuarios ordenados por categoría. “x” sería el contenido del artículo y la etiqueta “y” la categoría del mismo.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561400" y="2677680"/>
            <a:ext cx="4278600" cy="20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Computer Vision: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En computer vision, se utiliza clasificación por ejemplo para identificar que tipo de objeto esta presente en una imagen, los features “x” serían los pixeles de la imagen y la etiqueta “y” el tipo de objeto presente.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800000" y="2437920"/>
            <a:ext cx="5238360" cy="23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Sistemas de diagnostico médico: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Sistemas que usando como entrada “x” resultados de exámenes , historial médico del paciente , y otra información relevante, realiza una predicción de que posible enfermedad “y” tiene el paciente.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697320" y="2445120"/>
            <a:ext cx="4198680" cy="23788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5472000" y="2808000"/>
            <a:ext cx="3018960" cy="174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Algunos algoritmos de clasificación(no todos) pueden ser usados en problemas de salida probabilística, es decir problemas donde la salida(o etiqueta) no es una variable discreta(clase o categoría) si no continua, pero limitada a valores entre 0 y 1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predicción obtenida sería interpretada como una probabilidad.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si se hace “sentiment analysis” con 2 posibles categorías “feliz” , “triste” y usamos un clasificador que predice 0.8, lo interpretamos como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 80% de probabilidad de que el texto indique felicidad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o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texto indica un 80% de probabilidad de que el usuario este feliz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Estadísticamente este tipo de problemas denotan una probabilidad condicional: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P(y=valor | x)  = probabilidad de “y” dado “x”</a:t>
            </a:r>
            <a:br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cual interpretamos como “la probabilidad de que la variable y tome  el valor especificado  analizado, dado x” donde x son las entradas.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2018-03-18T23:50:48Z</dcterms:modified>
  <cp:revision>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