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440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51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00400" y="417240"/>
            <a:ext cx="56887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12000" y="2232000"/>
            <a:ext cx="5683320" cy="10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8920" y="43380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8920" y="1350000"/>
            <a:ext cx="8241480" cy="35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2654640" cy="22842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3373920" y="1737360"/>
            <a:ext cx="2385000" cy="22842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092280" y="1828800"/>
            <a:ext cx="2684160" cy="200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8560" y="39708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82880" y="1153440"/>
            <a:ext cx="3931920" cy="38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Luis Fernando Leal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“Machine Learning Fundations:a case study approach” de la universidad de Washington en Coursera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10 Certificaciones y cursos en la materia incluyendo : “Deep learning 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 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Creador de AI que publicó en Amazon una historia de terror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82880" y="1247040"/>
            <a:ext cx="3380760" cy="16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493520" y="1188720"/>
            <a:ext cx="4465080" cy="18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5120640" y="1188720"/>
            <a:ext cx="393012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Erick Diaz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 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610280" y="4754880"/>
            <a:ext cx="625248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 2% en competencia internacional de AI en Kaggle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08560" y="397080"/>
            <a:ext cx="824148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2880" y="1188720"/>
            <a:ext cx="457020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
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intereses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expectativas del curso.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ML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82880" y="1247040"/>
            <a:ext cx="3380760" cy="16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493520" y="1188720"/>
            <a:ext cx="4465080" cy="18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2018-01-12T22:28:58Z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