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5.png" ContentType="image/png"/>
  <Override PartName="/ppt/media/image6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7.png" ContentType="image/png"/>
  <Override PartName="/ppt/media/image4.jpeg" ContentType="image/jpe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000" y="5213880"/>
            <a:ext cx="838584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G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-9000" y="5213880"/>
            <a:ext cx="8386560" cy="5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GT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G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3200400" y="417240"/>
            <a:ext cx="5690160" cy="86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GT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Universidad Francisco Marroquín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312000" y="2232000"/>
            <a:ext cx="5684760" cy="109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Machine Learning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Primer semestre 2018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48920" y="43380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Bienvenidos</a:t>
            </a:r>
            <a:endParaRPr b="0" lang="es-G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48920" y="1350000"/>
            <a:ext cx="8242920" cy="35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82880" y="1737360"/>
            <a:ext cx="2656080" cy="228564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3373920" y="1737360"/>
            <a:ext cx="2386440" cy="228564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6092280" y="1828800"/>
            <a:ext cx="2685600" cy="201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08560" y="39708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Presentación</a:t>
            </a:r>
            <a:endParaRPr b="0" lang="es-G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82880" y="1153440"/>
            <a:ext cx="4754520" cy="387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Profesor: Luis Fernando Leal 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Ingeniero en Sistemas de 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Universidad de San Carlos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Mentor del curso 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Machine Learning Fundations: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case study approach” de la 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universidad de Washington en 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Coursera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 de 10 Certificaciones y cursos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 la materia incluyendo : “Deep learning nanodegree”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scientist/data engineer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 Xoom/PayPal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Conferencista de AI y ML en 3 universidades.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Creador de AI que publicó en Amazon 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una historia de terror</a:t>
            </a: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s-GT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luisleal@ufm.edu</a:t>
            </a:r>
            <a:endParaRPr b="0" lang="es-GT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182880" y="1247040"/>
            <a:ext cx="3382200" cy="16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4493520" y="1188720"/>
            <a:ext cx="4466520" cy="18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5"/>
          <p:cNvSpPr/>
          <p:nvPr/>
        </p:nvSpPr>
        <p:spPr>
          <a:xfrm>
            <a:off x="5120640" y="1188720"/>
            <a:ext cx="3931560" cy="32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Auxiliar: Erick Diaz</a:t>
            </a:r>
            <a:endParaRPr b="0" lang="es-GT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Ingeniero en Sistemas de </a:t>
            </a:r>
            <a:endParaRPr b="0" lang="es-GT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Universidad de San Carlos</a:t>
            </a:r>
            <a:endParaRPr b="0" lang="es-GT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Graduado de “Deep learning </a:t>
            </a:r>
            <a:endParaRPr b="0" lang="es-GT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Nanodegree”</a:t>
            </a:r>
            <a:endParaRPr b="0" lang="es-GT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scientist/data engineer</a:t>
            </a:r>
            <a:endParaRPr b="0" lang="es-GT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 Xoom/PayPal</a:t>
            </a:r>
            <a:endParaRPr b="0" lang="es-GT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erickdiaz@ufm.edu</a:t>
            </a:r>
            <a:br/>
            <a:r>
              <a:rPr b="0" lang="es-GT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s-GT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6"/>
          <p:cNvSpPr/>
          <p:nvPr/>
        </p:nvSpPr>
        <p:spPr>
          <a:xfrm rot="21592200">
            <a:off x="1513440" y="4656600"/>
            <a:ext cx="6480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Top 2% en competencia internacional de AI en Kaggle 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08560" y="397080"/>
            <a:ext cx="824292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s-GT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Presentación</a:t>
            </a:r>
            <a:endParaRPr b="0" lang="es-GT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82880" y="1188720"/>
            <a:ext cx="4571640" cy="356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Queremos conocerlos:</a:t>
            </a:r>
            <a:endParaRPr b="0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 background</a:t>
            </a:r>
            <a:endParaRPr b="0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Sus intereses</a:t>
            </a:r>
            <a:endParaRPr b="0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Sus expectativas del curso.</a:t>
            </a:r>
            <a:endParaRPr b="0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Hay algo que quieras crear o un problema que quieras resolver con ML ?</a:t>
            </a:r>
            <a:endParaRPr b="0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82880" y="1247040"/>
            <a:ext cx="3382200" cy="16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GT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s-GT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4493520" y="1188720"/>
            <a:ext cx="4466520" cy="18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</TotalTime>
  <Application>LibreOffice/5.2.7.2$Linux_X86_64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2018-01-09T22:28:40Z</dcterms:modified>
  <cp:revision>79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15.0027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28</vt:i4>
  </property>
</Properties>
</file>