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620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9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69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69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200400" y="417240"/>
            <a:ext cx="56905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Marroquíxn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312000" y="2232000"/>
            <a:ext cx="5685120" cy="10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433800"/>
            <a:ext cx="82432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350000"/>
            <a:ext cx="824328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2656440" cy="22860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373920" y="1737360"/>
            <a:ext cx="2386800" cy="2286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6092280" y="1828800"/>
            <a:ext cx="2685960" cy="201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08560" y="397080"/>
            <a:ext cx="82432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82880" y="1153440"/>
            <a:ext cx="47548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Luis Fernando Leal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“Machine Learning Fundations: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case study approach” de la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Washington en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coursera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10 Certificaciones y cursos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materia incluyendo : “Deep learning 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Creador de AI que publicó en Amazon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historia de terror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82880" y="1247040"/>
            <a:ext cx="3382560" cy="16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493520" y="1188720"/>
            <a:ext cx="446688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>
            <a:off x="5120640" y="1188720"/>
            <a:ext cx="3931920" cy="32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Erick Diaz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6"/>
          <p:cNvSpPr txBox="1"/>
          <p:nvPr/>
        </p:nvSpPr>
        <p:spPr>
          <a:xfrm>
            <a:off x="1610280" y="4754880"/>
            <a:ext cx="57963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2% en competencia internacional de AI en Kagle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08560" y="397080"/>
            <a:ext cx="82432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82880" y="1188720"/>
            <a:ext cx="457200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intereses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expectativas del curso.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ML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82880" y="1247040"/>
            <a:ext cx="3382560" cy="16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493520" y="1188720"/>
            <a:ext cx="446688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2018-01-08T00:48:28Z</dcterms:modified>
  <cp:revision>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