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tif" ContentType="image/tiff"/>
  <Override PartName="/ppt/media/image6.png" ContentType="image/png"/>
  <Override PartName="/ppt/media/image21.png" ContentType="image/png"/>
  <Override PartName="/ppt/media/image28.png" ContentType="image/png"/>
  <Override PartName="/ppt/media/image3.jpeg" ContentType="image/jpeg"/>
  <Override PartName="/ppt/media/image16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44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512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512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ti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200400" y="417240"/>
            <a:ext cx="568872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312000" y="2232000"/>
            <a:ext cx="5683320" cy="10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de costo J(θ) para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Nuestra primera idea podría ser  usar la misma función de costo que aprendimos/usamos en regresión lineal  y regresión polinomial.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mide que tan cerca la predicción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h(x)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esta del valor real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Graficamente tiene forma de paraboloide(parecida a un tazón) por lo cual facilita el encontrar el valor mínimo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60000" y="3456000"/>
            <a:ext cx="4421880" cy="7941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400000" y="2767320"/>
            <a:ext cx="3161520" cy="22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de costo J(θ) para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regresión logística solo manejamos 2 posibles valores de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(0,1)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que la forma de la hipótesis cambia , la forma de la función de costo también cambia(ya no es un paraboloide)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Obtenemos una función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no-convexa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 posee múltiples mínimos locales(puntos donde la derivada es 0) lo cual deseamos evitar.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existe garantía de  obtener la convergencia al mínimo global.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240000" y="3218760"/>
            <a:ext cx="2409120" cy="153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de costo J(θ) para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lo tanto no podemos usar la misma función de costo que en regresión.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Necesitamos una función de costo que sea convexa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función convexa hace que gradient descent pueda encontrar el mínimo global mas fácilmente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168000" y="3087360"/>
            <a:ext cx="2932920" cy="130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de costo J(θ) para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regresión logística(y otros algoritmos de ML como redes neuronales) la función de costo mas común es llamada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cross-entropy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(entropía cruzada)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pensar o interpretar la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entropía cruzada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una manera de medir o cuantificar la precisión/exactitud de pronósticos probabilísticos.(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justamente lo que necesitamos en reg.  logística)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de costo J(θ) para regresión logística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Estadísticamente la entropía cruzada mide la diferencia o distancia que existe dentro de 2 distribuciones de probabilidad.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distribución de probabilidad no es mas que la probabilidad de ocurrencia para un conjunto de posibles resultados.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la regresión logística los posibles resultados son solo 2: (0,1) y sabemos la probabilidad de que el resultado sea 0 simplemente si restamos de 1 la probabilidad de ser 1: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P(y=0) = 1 – P(y=1)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lo cual es fácil construir una distribución de probabilidad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Nota: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entropía cruzada puede usarse también para medir la diferencia en distribuciones de probababilidad para casos con mas de 2 posibles resultados 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8920" y="1152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Intuición detras de la entropía cruzada en RL: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Pensemos en el caso donde para un ejemplo de entrenamiento, el valor de “y” es 1.(por ejemplo: paciente esta enfermo, transacción si es fraudulenta, correo si es spam)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Buscamos que la salida de la regresión logística(la predicción) este lo mas cerca posible de 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significa que cuando y = 1 , necesitamos un costo alto conforme la predicción se acerca  0 y buscamos que se haga mas pequeño conforme mas se acerca a 1.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Interpretamos cómo: cuando el valor real de y = 1, mientras mas se aleja la predicción del algoritmo de 1, mas penalización recibe.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152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Intuición detras de la entropía cruzada en RL: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significa que cuando y = 1 , necesitamos un costo alto conforme la predicción se acerca  0 y buscamos que se haga mas pequeño conforme mas se acerca a 1.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Interpretamos cómo: cuando el valor real de y = 1, mientras mas se aleja la predicción del algoritmo de 1, mas penalización recibe.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952000" y="2544480"/>
            <a:ext cx="3671640" cy="239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48920" y="1152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Intuición detras de la entropía cruzada en RL: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comportamiento deseado(cuando y=1, penalizar mas el costo conforme mas se aleja de 1) la entropía cruzada lo logra a través de la expresión siguiente(se saca el logaritmo de la predicción y luego se multiplica por menos 1):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936000" y="3214080"/>
            <a:ext cx="3012840" cy="60156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760000" y="2348280"/>
            <a:ext cx="2007000" cy="247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48920" y="1152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Intuición detras de la entropía cruzada en RL: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Ahora Pensemos en el caso donde para un ejemplo de entrenamiento, el valor de “y” es 0.(por ejemplo: paciente no enfermo, transacción no es fraudulenta, correo no es spam)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Buscamos que la salida de la regresión logística(la predicción) este lo mas cerca posible de 0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significa que cuando y = 0 , necesitamos un costo alto conforme la predicción se acerca  1 y buscamos que se haga mas pequeño conforme mas se acerca a 0.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Interpretamos cómo: cuando el valor real de y = 0, mientras mas se aleja la predicción del algoritmo de 0, mas penalización recibe.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48920" y="1152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Intuición detras de la entropía cruzada en RL: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Sabemos que la probabilidad de que y sea 0 P(y=0) es 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P(y=0) = 1 – P(y=1)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sabemos que P(y=1) = h(x), entonces P(y=0) = 1 - h(x)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Entonces el  comportamiento deseado(cuando y=0, penalizar mas el costo conforme mas se aleja de 0) la entropía cruzada lo logra a través de la expresión siguiente(se saca el logaritmo de uno menos  la predicción y luego se multiplica por menos 1):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927000" y="3528000"/>
            <a:ext cx="3536640" cy="57564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6192000" y="2808000"/>
            <a:ext cx="1367640" cy="21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4014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Estamos trabajando problemas de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clasificación binaria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aprendimos el algoritmo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448000" y="2232000"/>
            <a:ext cx="4658760" cy="23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48920" y="1152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Preguntas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Independiente de si el valor de si y = 0 o y = 1 , que pasa cuando h(x) = 0.5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¿Existe un costo asociado?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¿Hay alguna consideración o algo interesante a notar en este caso?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48920" y="1152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Preguntas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Independiente de si el valor de si y = 0 o y = 1 , que pasa cuando h(x) = 0.5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¿Existe un costo asociado?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¿Hay alguna consideración o algo interesante a notar en este caso?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0.5 el costo es el mismo tanto cuando y = 0 como cuando y =  1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de costo J(θ) para regresión logística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Estadísticamente la entropía cruzada mide la diferencia o distancia que existe dentro de 2 distribuciones de probabilidad.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distribución de probabilidad no es mas que la probabilidad de ocurrencia para un conjunto de posibles resultados.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la regresión logística los posibles resultados son solo 2: (0,1) y sabemos la probabilidad de que el resultado sea 0 simplemente si restamos de 1 la probabilidad de ser 1: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P(y=0) = 1 – P(y=1)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lo cual es fácil construir una distribución de probabilidad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Nota: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entropía cruzada puede usarse también para medir la diferencia en distribuciones de probababilidad para casos con mas de 2 posibles resultados 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48920" y="1152000"/>
            <a:ext cx="824148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Definición matemática de la entropía cruzada: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Vimos que para el caso de regresión logística y clasificación binaria pensamos que la entropía cruzada se define con 2 posibles opciones(cuando y = 0 y cuando y = 1)  de la forma: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664000" y="2363040"/>
            <a:ext cx="3351960" cy="73260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216000" y="3312000"/>
            <a:ext cx="871164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Pero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entropía cruzada es mas general y sirve para casos con mas de 2 posibles resultados por lo cual se define(para un solo ejemplo de entrenamiento) de manera mas genéral como(la sumatoria es sobre los posibles valores de resultado):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384000" y="4266720"/>
            <a:ext cx="2605320" cy="6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48920" y="1152000"/>
            <a:ext cx="824148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Definición matemática de la entropía cruzada: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la definición anterior es para un ejemplo de entrenamiento, ¿como definimos la entropía cruzada para un conjunto de observaciones(ejemplos de entrenamiento)?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Simplemente la promediamos entre lementos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el caso con 2 únicos resultados posibles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∈ (0,1)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escribir una expresión equivalente de la entropía cruzada: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172520" y="2736000"/>
            <a:ext cx="7251120" cy="6476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720000" y="3456000"/>
            <a:ext cx="7794720" cy="10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48920" y="1152000"/>
            <a:ext cx="824148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entrenamiento/aprendizaje en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la hipótesis para regresíón lógistica.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su interpretación probabilística.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la función de costo para regresión logística :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cross entropy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entropía cruzada.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minimizamos el costo en función de los parámetros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θ de manera que encontremos la hipótesis de menor costo ? Es decir, ¿como “aprendemos” que parámetros se ajustan de mejor manera a los datos de entrenamiento?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48920" y="1152000"/>
            <a:ext cx="824148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entrenamiento/aprendizaje en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la hipótesis para regresíón lógistica, la cual usaremos para realizar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predicciones en nuevos datos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su interpretación probabilística: P(y=1 | x) = h(x)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la función de costo para regresión logística :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cross entropy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entropía cruzada.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¿Como minimizamos el costo en función de los parámetros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θ de manera que encontremos la hipótesis de menor costo ? Es decir, ¿como “aprendemos” que parámetros se ajustan de mejor manera a los datos de entrenamiento?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Nuevamente usamos gradient descent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Picture 138" descr=""/>
          <p:cNvPicPr/>
          <p:nvPr/>
        </p:nvPicPr>
        <p:blipFill>
          <a:blip r:embed="rId1"/>
          <a:stretch/>
        </p:blipFill>
        <p:spPr>
          <a:xfrm>
            <a:off x="504000" y="3683880"/>
            <a:ext cx="3095640" cy="56412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3960000" y="3672000"/>
            <a:ext cx="4536000" cy="5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48920" y="1152000"/>
            <a:ext cx="824148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Gradient descent en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Resultará sorpresivo que el proceso de gradient descent en clasificación binaria por regresión logística es exactamente igual que el aprendido en regresión lineal y polinomial.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significa que la forma de encontrar los parámetros de la hipótesis nuevamente 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872000" y="2820600"/>
            <a:ext cx="5285880" cy="15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48920" y="1152000"/>
            <a:ext cx="824148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Gradient descent en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Resultará sorpresivo que el proceso de gradient descent en clasificación binaria por regresión logística es exactamente igual que el aprendido en regresión lineal y polinomial.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significa que la forma de encontrar los parámetros de la hipótesis nuevamente 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944000" y="2672640"/>
            <a:ext cx="5590800" cy="1647360"/>
          </a:xfrm>
          <a:prstGeom prst="rect">
            <a:avLst/>
          </a:prstGeom>
          <a:ln>
            <a:noFill/>
          </a:ln>
        </p:spPr>
      </p:pic>
      <p:sp>
        <p:nvSpPr>
          <p:cNvPr id="204" name="TextShape 3"/>
          <p:cNvSpPr txBox="1"/>
          <p:nvPr/>
        </p:nvSpPr>
        <p:spPr>
          <a:xfrm>
            <a:off x="504000" y="4392000"/>
            <a:ext cx="85788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expresión es igual a regresión lineal y polinomial, ¿la diferencia?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forma de calcular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predicciones a través de la hipótesis h(x)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08000" y="432000"/>
            <a:ext cx="808884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44760" y="1105200"/>
            <a:ext cx="61556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352800" y="1583640"/>
            <a:ext cx="8499600" cy="20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640080" y="1737360"/>
            <a:ext cx="284040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4014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 conocemos las bases de la </a:t>
            </a: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lógistica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Sabemos que es un algoritmo de clasificación binaria, cuya salida es probabilística(dadas ciertas entradas “x” , nos dice la probabilidad de que la salida y sea igual a 1)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Aprendimos que la hipótesis(o modelo) se obtiene al combinar la hipótesis que ya conocimos en regresión lineal, con la función matemática llamada “sigmoid” o función logística.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8" descr=""/>
          <p:cNvPicPr/>
          <p:nvPr/>
        </p:nvPicPr>
        <p:blipFill>
          <a:blip r:embed="rId1"/>
          <a:stretch/>
        </p:blipFill>
        <p:spPr>
          <a:xfrm>
            <a:off x="720000" y="3384000"/>
            <a:ext cx="2807640" cy="1291320"/>
          </a:xfrm>
          <a:prstGeom prst="rect">
            <a:avLst/>
          </a:prstGeom>
          <a:ln>
            <a:noFill/>
          </a:ln>
        </p:spPr>
      </p:pic>
      <p:pic>
        <p:nvPicPr>
          <p:cNvPr id="125" name="Picture 129" descr=""/>
          <p:cNvPicPr/>
          <p:nvPr/>
        </p:nvPicPr>
        <p:blipFill>
          <a:blip r:embed="rId2"/>
          <a:stretch/>
        </p:blipFill>
        <p:spPr>
          <a:xfrm>
            <a:off x="4104000" y="3798000"/>
            <a:ext cx="1583640" cy="449640"/>
          </a:xfrm>
          <a:prstGeom prst="rect">
            <a:avLst/>
          </a:prstGeom>
          <a:ln>
            <a:noFill/>
          </a:ln>
        </p:spPr>
      </p:pic>
      <p:pic>
        <p:nvPicPr>
          <p:cNvPr id="126" name="Picture 138" descr=""/>
          <p:cNvPicPr/>
          <p:nvPr/>
        </p:nvPicPr>
        <p:blipFill>
          <a:blip r:embed="rId3"/>
          <a:stretch/>
        </p:blipFill>
        <p:spPr>
          <a:xfrm>
            <a:off x="5832000" y="3755520"/>
            <a:ext cx="3095640" cy="56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92000" y="4014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Aprendimos que la regresión logística mas común también usa una linea recta para sus predicciones, la cual se conoce como </a:t>
            </a: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frontera de desición.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Aprendimos que en </a:t>
            </a: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deep learning 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</a:t>
            </a: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 neuronal 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básica  puede obtenerse al pensar que el modelo de regresión logística es una “neurona” y conectamos  varias neuronas en capas(la salida de un modelo de regresión lógistica se conecta a la entrada de otros) tal como los científicos creen que funciona el cerebro.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296000" y="2808000"/>
            <a:ext cx="2591640" cy="21715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400000" y="2880000"/>
            <a:ext cx="2591640" cy="202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</a:t>
            </a:r>
            <a:r>
              <a:rPr b="1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 neuronal 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nos permite representar complejas fronteras de desición no lineales que el modelo de regresión logística solo logra a través de “feature engineering” (transformar las features a versiones polinomial)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336000" y="2664000"/>
            <a:ext cx="2535120" cy="1901160"/>
          </a:xfrm>
          <a:prstGeom prst="rect">
            <a:avLst/>
          </a:prstGeom>
          <a:ln>
            <a:noFill/>
          </a:ln>
        </p:spPr>
      </p:pic>
      <p:pic>
        <p:nvPicPr>
          <p:cNvPr id="134" name="Picture 2" descr=""/>
          <p:cNvPicPr/>
          <p:nvPr/>
        </p:nvPicPr>
        <p:blipFill>
          <a:blip r:embed="rId2"/>
          <a:stretch/>
        </p:blipFill>
        <p:spPr>
          <a:xfrm>
            <a:off x="514080" y="2714400"/>
            <a:ext cx="2509560" cy="18932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3744000" y="2808000"/>
            <a:ext cx="2056320" cy="17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58160" y="4014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diferencia del algoritmo 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el algoritmo de regresión lógistica si es paramétrico, por lo tanto: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parámetros o coeficientes θ que buscamos “aprender”(o ajustar usando el dataset de entrenamiento)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entrenamiento/aprendizaje por medio de “gradient descent”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¿que pieza nos falta para poder aplicar “gradient descent” 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8" descr=""/>
          <p:cNvPicPr/>
          <p:nvPr/>
        </p:nvPicPr>
        <p:blipFill>
          <a:blip r:embed="rId1"/>
          <a:stretch/>
        </p:blipFill>
        <p:spPr>
          <a:xfrm>
            <a:off x="3024000" y="3528000"/>
            <a:ext cx="3095640" cy="56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58160" y="4014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diferencia del algoritmo </a:t>
            </a: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k-nearest neighbors</a:t>
            </a: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el algoritmo de regresión lógistica si es paramétrico, por lo tanto: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parámetros o coeficientes θ que buscamos “aprender”(o ajustar usando el dataset de entrenamiento)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hay entrenamiento/aprendizaje por medio de “gradient descent”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¿que pieza nos falta para poder aplicar “gradient descent” ?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función de costo J que depende de los parámetros θ ,la cual podamos minimizar matemáticamente.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38" descr=""/>
          <p:cNvPicPr/>
          <p:nvPr/>
        </p:nvPicPr>
        <p:blipFill>
          <a:blip r:embed="rId1"/>
          <a:stretch/>
        </p:blipFill>
        <p:spPr>
          <a:xfrm>
            <a:off x="3312000" y="3960000"/>
            <a:ext cx="3095640" cy="56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de costo J(θ) para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Nuevamente el problema que buscamos resolver es: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 un dataset de entrenamiento (X,Y) (donde “X” son las features o entradas y “Y” las etiquetas tal que y ∈{0,1} ) ¿ como encontramos los parámetros θ que mejor se ajustan a los datos?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decir, ¿como encontramos θ de manera que la hipótesis h(x) produzca predicciones  que esten lo mas cerca posible de los valores reales?.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096000" y="3168000"/>
            <a:ext cx="3311640" cy="16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Regresión Logistica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Función de costo J(θ) para regresión logística: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significa que necesitamos nuevamente una manera de medir o cuantificar que tan buena es una hipótesis h(x) para cierta combinación de los parámetros θ 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lo cual  definimos una función de costo </a:t>
            </a:r>
            <a:r>
              <a:rPr b="1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J(θ)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, si la minimizamos encontraremos los valores de θ que producen la mejor hipótesis posible.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016000" y="2736000"/>
            <a:ext cx="5704920" cy="19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Application>LibreOffice/5.3.1.2$Linux_X86_64 LibreOffice_project/30m0$Build-2</Application>
  <Words>1837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2018-04-02T02:07:28Z</dcterms:modified>
  <cp:revision>100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