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c064db7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064db7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c064db7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064db7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c064db76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c064db76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c064db76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064db76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c064db7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064db7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064db76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064db76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Phase 3 (champion chicken)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Erick Enriquez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idea of the project was to create an application that could be used by fellow chicken lovers in order to fulfill their desire to have platform to express and enjoy their passion, while exposing them to entirely new chicken </a:t>
            </a:r>
            <a:r>
              <a:rPr lang="en"/>
              <a:t>experiences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2955709" y="222512"/>
            <a:ext cx="6053937" cy="46984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Diagram</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2778674" y="0"/>
            <a:ext cx="6365326"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Capabilities/ Limitations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capabilities of the app that I have created include</a:t>
            </a:r>
            <a:endParaRPr/>
          </a:p>
          <a:p>
            <a:pPr indent="-342900" lvl="0" marL="457200" rtl="0" algn="l">
              <a:spcBef>
                <a:spcPts val="1600"/>
              </a:spcBef>
              <a:spcAft>
                <a:spcPts val="0"/>
              </a:spcAft>
              <a:buSzPts val="1800"/>
              <a:buChar char="●"/>
            </a:pPr>
            <a:r>
              <a:rPr lang="en"/>
              <a:t>Allowing users to store and take pictures of their </a:t>
            </a:r>
            <a:r>
              <a:rPr lang="en"/>
              <a:t>recipes</a:t>
            </a:r>
            <a:r>
              <a:rPr lang="en"/>
              <a:t> of chicken</a:t>
            </a:r>
            <a:endParaRPr/>
          </a:p>
          <a:p>
            <a:pPr indent="-342900" lvl="0" marL="457200" rtl="0" algn="l">
              <a:spcBef>
                <a:spcPts val="0"/>
              </a:spcBef>
              <a:spcAft>
                <a:spcPts val="0"/>
              </a:spcAft>
              <a:buSzPts val="1800"/>
              <a:buChar char="●"/>
            </a:pPr>
            <a:r>
              <a:rPr lang="en"/>
              <a:t>Showing users chicken </a:t>
            </a:r>
            <a:r>
              <a:rPr lang="en"/>
              <a:t>restaurants</a:t>
            </a:r>
            <a:r>
              <a:rPr lang="en"/>
              <a:t> near their location</a:t>
            </a:r>
            <a:endParaRPr/>
          </a:p>
          <a:p>
            <a:pPr indent="-342900" lvl="0" marL="457200" rtl="0" algn="l">
              <a:spcBef>
                <a:spcPts val="0"/>
              </a:spcBef>
              <a:spcAft>
                <a:spcPts val="0"/>
              </a:spcAft>
              <a:buSzPts val="1800"/>
              <a:buChar char="●"/>
            </a:pPr>
            <a:r>
              <a:rPr lang="en"/>
              <a:t>Demonstrating to </a:t>
            </a:r>
            <a:r>
              <a:rPr lang="en"/>
              <a:t>user's,</a:t>
            </a:r>
            <a:r>
              <a:rPr lang="en"/>
              <a:t> </a:t>
            </a:r>
            <a:r>
              <a:rPr lang="en"/>
              <a:t>recipes</a:t>
            </a:r>
            <a:r>
              <a:rPr lang="en"/>
              <a:t> created online that they can enjoy</a:t>
            </a:r>
            <a:endParaRPr/>
          </a:p>
          <a:p>
            <a:pPr indent="0" lvl="0" marL="0" rtl="0" algn="l">
              <a:spcBef>
                <a:spcPts val="1600"/>
              </a:spcBef>
              <a:spcAft>
                <a:spcPts val="0"/>
              </a:spcAft>
              <a:buNone/>
            </a:pPr>
            <a:r>
              <a:rPr lang="en"/>
              <a:t>Some of the limitations of the project are </a:t>
            </a:r>
            <a:endParaRPr/>
          </a:p>
          <a:p>
            <a:pPr indent="-342900" lvl="0" marL="457200" rtl="0" algn="l">
              <a:spcBef>
                <a:spcPts val="1600"/>
              </a:spcBef>
              <a:spcAft>
                <a:spcPts val="0"/>
              </a:spcAft>
              <a:buSzPts val="1800"/>
              <a:buChar char="●"/>
            </a:pPr>
            <a:r>
              <a:rPr lang="en"/>
              <a:t>There is currently no option for the user to get driving directions to </a:t>
            </a:r>
            <a:r>
              <a:rPr lang="en"/>
              <a:t>restaurants</a:t>
            </a:r>
            <a:endParaRPr/>
          </a:p>
          <a:p>
            <a:pPr indent="-342900" lvl="0" marL="457200" rtl="0" algn="l">
              <a:spcBef>
                <a:spcPts val="0"/>
              </a:spcBef>
              <a:spcAft>
                <a:spcPts val="0"/>
              </a:spcAft>
              <a:buSzPts val="1800"/>
              <a:buChar char="●"/>
            </a:pPr>
            <a:r>
              <a:rPr lang="en"/>
              <a:t>There is currently no option that allows users to post their info to social media</a:t>
            </a:r>
            <a:endParaRPr/>
          </a:p>
          <a:p>
            <a:pPr indent="-342900" lvl="0" marL="457200" rtl="0" algn="l">
              <a:spcBef>
                <a:spcPts val="0"/>
              </a:spcBef>
              <a:spcAft>
                <a:spcPts val="0"/>
              </a:spcAft>
              <a:buSzPts val="1800"/>
              <a:buChar char="●"/>
            </a:pPr>
            <a:r>
              <a:rPr lang="en"/>
              <a:t>The </a:t>
            </a:r>
            <a:r>
              <a:rPr lang="en"/>
              <a:t>aesthetic</a:t>
            </a:r>
            <a:r>
              <a:rPr lang="en"/>
              <a:t> of the project is not up to par with most everyday apps that are utilized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 this project the hardships that </a:t>
            </a:r>
            <a:r>
              <a:rPr lang="en"/>
              <a:t>arises</a:t>
            </a:r>
            <a:r>
              <a:rPr lang="en"/>
              <a:t> I was able to </a:t>
            </a:r>
            <a:r>
              <a:rPr lang="en"/>
              <a:t>overcome</a:t>
            </a:r>
            <a:r>
              <a:rPr lang="en"/>
              <a:t>, but when it came to the designing and making the look for others I was quite stumped. </a:t>
            </a:r>
            <a:endParaRPr/>
          </a:p>
          <a:p>
            <a:pPr indent="-342900" lvl="0" marL="457200" rtl="0" algn="l">
              <a:spcBef>
                <a:spcPts val="1600"/>
              </a:spcBef>
              <a:spcAft>
                <a:spcPts val="0"/>
              </a:spcAft>
              <a:buSzPts val="1800"/>
              <a:buChar char="●"/>
            </a:pPr>
            <a:r>
              <a:rPr lang="en"/>
              <a:t>I learned that I am not a person who has a keen eye for making things look </a:t>
            </a:r>
            <a:r>
              <a:rPr lang="en"/>
              <a:t>aesthetically</a:t>
            </a:r>
            <a:r>
              <a:rPr lang="en"/>
              <a:t> pleasing</a:t>
            </a:r>
            <a:endParaRPr/>
          </a:p>
          <a:p>
            <a:pPr indent="-342900" lvl="0" marL="457200" rtl="0" algn="l">
              <a:spcBef>
                <a:spcPts val="0"/>
              </a:spcBef>
              <a:spcAft>
                <a:spcPts val="0"/>
              </a:spcAft>
              <a:buSzPts val="1800"/>
              <a:buChar char="●"/>
            </a:pPr>
            <a:r>
              <a:rPr lang="en"/>
              <a:t>I learned that to create an app that is actually useful for a purpose requires that a lot of </a:t>
            </a:r>
            <a:r>
              <a:rPr lang="en"/>
              <a:t>effort</a:t>
            </a:r>
            <a:r>
              <a:rPr lang="en"/>
              <a:t> be put in to the little things to ensure users don’t accidently break the code</a:t>
            </a:r>
            <a:endParaRPr/>
          </a:p>
          <a:p>
            <a:pPr indent="-342900" lvl="0" marL="457200" rtl="0" algn="l">
              <a:spcBef>
                <a:spcPts val="0"/>
              </a:spcBef>
              <a:spcAft>
                <a:spcPts val="0"/>
              </a:spcAft>
              <a:buSzPts val="1800"/>
              <a:buChar char="●"/>
            </a:pPr>
            <a:r>
              <a:rPr lang="en"/>
              <a:t>I also </a:t>
            </a:r>
            <a:r>
              <a:rPr lang="en"/>
              <a:t>learned</a:t>
            </a:r>
            <a:r>
              <a:rPr lang="en"/>
              <a:t> that using MVC architecture is very important and helpful to keep your code clean and </a:t>
            </a:r>
            <a:r>
              <a:rPr lang="en"/>
              <a:t>manageable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Suggestions for </a:t>
            </a:r>
            <a:r>
              <a:rPr lang="en"/>
              <a:t>improvements</a:t>
            </a:r>
            <a:r>
              <a:rPr lang="en"/>
              <a:t>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improvements that could be done for my project in order to make it more useful and better include:</a:t>
            </a:r>
            <a:endParaRPr/>
          </a:p>
          <a:p>
            <a:pPr indent="-342900" lvl="0" marL="457200" rtl="0" algn="l">
              <a:spcBef>
                <a:spcPts val="1600"/>
              </a:spcBef>
              <a:spcAft>
                <a:spcPts val="0"/>
              </a:spcAft>
              <a:buSzPts val="1800"/>
              <a:buChar char="●"/>
            </a:pPr>
            <a:r>
              <a:rPr lang="en"/>
              <a:t>Include functionality to allow navigation from user location to the restaurant they selected</a:t>
            </a:r>
            <a:endParaRPr/>
          </a:p>
          <a:p>
            <a:pPr indent="-342900" lvl="0" marL="457200" rtl="0" algn="l">
              <a:spcBef>
                <a:spcPts val="0"/>
              </a:spcBef>
              <a:spcAft>
                <a:spcPts val="0"/>
              </a:spcAft>
              <a:buSzPts val="1800"/>
              <a:buChar char="●"/>
            </a:pPr>
            <a:r>
              <a:rPr lang="en"/>
              <a:t>Include functionality to let users post their </a:t>
            </a:r>
            <a:r>
              <a:rPr lang="en"/>
              <a:t>recipes</a:t>
            </a:r>
            <a:r>
              <a:rPr lang="en"/>
              <a:t> to social media</a:t>
            </a:r>
            <a:endParaRPr/>
          </a:p>
          <a:p>
            <a:pPr indent="-342900" lvl="0" marL="457200" rtl="0" algn="l">
              <a:spcBef>
                <a:spcPts val="0"/>
              </a:spcBef>
              <a:spcAft>
                <a:spcPts val="0"/>
              </a:spcAft>
              <a:buSzPts val="1800"/>
              <a:buChar char="●"/>
            </a:pPr>
            <a:r>
              <a:rPr lang="en"/>
              <a:t>Connect the </a:t>
            </a:r>
            <a:r>
              <a:rPr lang="en"/>
              <a:t>restaurants</a:t>
            </a:r>
            <a:r>
              <a:rPr lang="en"/>
              <a:t> to their yelp reviews so users can see their reviews as well as be able to do it from there</a:t>
            </a:r>
            <a:endParaRPr/>
          </a:p>
          <a:p>
            <a:pPr indent="-342900" lvl="0" marL="457200" rtl="0" algn="l">
              <a:spcBef>
                <a:spcPts val="0"/>
              </a:spcBef>
              <a:spcAft>
                <a:spcPts val="0"/>
              </a:spcAft>
              <a:buSzPts val="1800"/>
              <a:buChar char="●"/>
            </a:pPr>
            <a:r>
              <a:rPr lang="en"/>
              <a:t>Overall just have the app look more </a:t>
            </a:r>
            <a:r>
              <a:rPr lang="en"/>
              <a:t>aesthetically</a:t>
            </a:r>
            <a:r>
              <a:rPr lang="en"/>
              <a:t> </a:t>
            </a:r>
            <a:r>
              <a:rPr lang="en"/>
              <a:t>pleasing</a:t>
            </a:r>
            <a:r>
              <a:rPr lang="en"/>
              <a:t>, ie) adding colors to view’s, making buttons look nicer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