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58" r:id="rId7"/>
    <p:sldId id="259" r:id="rId8"/>
    <p:sldId id="261" r:id="rId9"/>
  </p:sldIdLst>
  <p:sldSz cx="9144000" cy="5143500"/>
  <p:notesSz cx="6858000" cy="9144000"/>
  <p:embeddedFontLst>
    <p:embeddedFont>
      <p:font typeface="Montserrat" panose="00000500000000000000"/>
      <p:regular r:id="rId13"/>
    </p:embeddedFont>
    <p:embeddedFont>
      <p:font typeface="Lato" panose="020F0502020204030203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bf114a76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bf114a76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f114a76_0_7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bf114a76_0_7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bf114a76_0_7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bf114a76_0_7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93600" y="1408825"/>
            <a:ext cx="4239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Catalogo de Profesores</a:t>
            </a:r>
            <a:endParaRPr lang="en-US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6697525" y="3924925"/>
            <a:ext cx="1857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Autor: Erick Erraez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>
        <p14:flip dir="l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077950" y="175750"/>
            <a:ext cx="4988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Herramientas Utilizadas</a:t>
            </a:r>
            <a:endParaRPr sz="30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1"/>
          <a:srcRect l="12056" t="12061" r="10309" b="5382"/>
          <a:stretch>
            <a:fillRect/>
          </a:stretch>
        </p:blipFill>
        <p:spPr>
          <a:xfrm>
            <a:off x="1321600" y="1069075"/>
            <a:ext cx="1583550" cy="16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62638" y="987500"/>
            <a:ext cx="1718275" cy="16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38425" y="1043650"/>
            <a:ext cx="1905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79338" y="2944338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5"/>
          <a:srcRect t="12053" b="9373"/>
          <a:stretch>
            <a:fillRect/>
          </a:stretch>
        </p:blipFill>
        <p:spPr>
          <a:xfrm>
            <a:off x="2548175" y="3107500"/>
            <a:ext cx="1514475" cy="1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0">
        <p14:flip dir="l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Imagen 3"/>
          <p:cNvPicPr>
            <a:picLocks noChangeAspect="1"/>
          </p:cNvPicPr>
          <p:nvPr/>
        </p:nvPicPr>
        <p:blipFill>
          <a:blip r:embed="rId1"/>
          <a:srcRect l="49224" t="14435" r="23289" b="6276"/>
          <a:stretch>
            <a:fillRect/>
          </a:stretch>
        </p:blipFill>
        <p:spPr>
          <a:xfrm>
            <a:off x="2968625" y="160020"/>
            <a:ext cx="3910965" cy="482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API REST Y FIREBASE</a:t>
            </a:r>
            <a:endParaRPr lang="es-EC"/>
          </a:p>
        </p:txBody>
      </p:sp>
      <p:sp>
        <p:nvSpPr>
          <p:cNvPr id="151" name="Google Shape;151;p15"/>
          <p:cNvSpPr txBox="1"/>
          <p:nvPr>
            <p:ph type="body" idx="1"/>
          </p:nvPr>
        </p:nvSpPr>
        <p:spPr>
          <a:xfrm>
            <a:off x="1059350" y="1508025"/>
            <a:ext cx="7277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METODOLOGIA SCRUM</a:t>
            </a:r>
            <a:endParaRPr lang="es-EC"/>
          </a:p>
        </p:txBody>
      </p:sp>
      <p:sp>
        <p:nvSpPr>
          <p:cNvPr id="157" name="Google Shape;157;p16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/>
          <p:nvPr>
            <p:ph type="body" idx="1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Presentation</Application>
  <PresentationFormat/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/>
      <vt:lpstr>Arial Unicode MS</vt:lpstr>
      <vt:lpstr>Segoe Print</vt:lpstr>
      <vt:lpstr>Focus</vt:lpstr>
      <vt:lpstr>Catalogo de Profesores</vt:lpstr>
      <vt:lpstr>Herramientas Utilizadas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 de Profesores</dc:title>
  <dc:creator/>
  <cp:lastModifiedBy>Erick</cp:lastModifiedBy>
  <cp:revision>3</cp:revision>
  <dcterms:created xsi:type="dcterms:W3CDTF">2018-10-09T21:41:52Z</dcterms:created>
  <dcterms:modified xsi:type="dcterms:W3CDTF">2018-10-09T21:55:18Z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