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2" r:id="rId7"/>
    <p:sldId id="257" r:id="rId8"/>
    <p:sldId id="264" r:id="rId9"/>
    <p:sldId id="265" r:id="rId10"/>
    <p:sldId id="266" r:id="rId11"/>
    <p:sldId id="267" r:id="rId12"/>
    <p:sldId id="258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1B92-6219-D246-754E-7F26A3042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96842-783E-1FC1-7803-869C9B617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2D868-5D64-263F-5F88-024A898C5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0AFE-B9BE-4D78-AC40-5A1489F3C01D}" type="datetimeFigureOut">
              <a:rPr lang="es-AR" smtClean="0"/>
              <a:t>16/3/2025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D70FF-8C2F-04BD-7B10-B8C0BD850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A59BF-BB8C-380B-B23F-595DDFBA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5695-6E08-4089-BB3B-C3926930819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8233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A3239-47DC-DB11-DF04-A1309DE9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FDA7C5-C221-0E3D-6F83-939209F3C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B9337-316A-F8B3-1FB7-E8B0FC90E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0AFE-B9BE-4D78-AC40-5A1489F3C01D}" type="datetimeFigureOut">
              <a:rPr lang="es-AR" smtClean="0"/>
              <a:t>16/3/2025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ACEF8-5ABA-510C-D31E-E2ABFC68E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88E23-4A01-6560-827A-2A242CB60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5695-6E08-4089-BB3B-C3926930819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832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5E7C26-9F22-488B-20D5-9D9233666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951F1-A1B4-9322-82ED-EDD865926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C123-B91D-38D4-3FF5-4286BF6E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0AFE-B9BE-4D78-AC40-5A1489F3C01D}" type="datetimeFigureOut">
              <a:rPr lang="es-AR" smtClean="0"/>
              <a:t>16/3/2025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94943-7F05-C3CF-D26C-2EB45621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FC6AF-FDE1-A092-DA98-8F7BE4965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5695-6E08-4089-BB3B-C3926930819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80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2EDE6-64E3-D823-B57A-85D801D0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C37B-BBD1-A0B9-82A1-810FCE16F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F3F77-A981-44FF-EB99-78860D307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0AFE-B9BE-4D78-AC40-5A1489F3C01D}" type="datetimeFigureOut">
              <a:rPr lang="es-AR" smtClean="0"/>
              <a:t>16/3/2025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16D62-7320-E1F8-5E81-C8557F5C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47335-D73E-DF2C-B9D2-5D7C89BD6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5695-6E08-4089-BB3B-C3926930819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801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21D1-356E-B1BA-6FC5-5B27E55DF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A7E6B-1C17-7954-152E-320B8F621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17DAB-9E8A-C410-4414-6E1121766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0AFE-B9BE-4D78-AC40-5A1489F3C01D}" type="datetimeFigureOut">
              <a:rPr lang="es-AR" smtClean="0"/>
              <a:t>16/3/2025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F761E-0833-A60E-6B76-C0519312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719C0-9316-C3BF-584A-57F36042B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5695-6E08-4089-BB3B-C3926930819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43325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86655-193C-3299-5FC7-D3A41576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F2ED9-3054-A2F2-FFFF-A4507C249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25252-F08B-9C47-74A3-65ACB47C5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EB730D-3EDC-E3DA-F722-116989131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0AFE-B9BE-4D78-AC40-5A1489F3C01D}" type="datetimeFigureOut">
              <a:rPr lang="es-AR" smtClean="0"/>
              <a:t>16/3/2025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7009D-F6CD-1FDB-8257-D10BBF68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4877D4-C7A3-A4CB-47E3-A0FC37CD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5695-6E08-4089-BB3B-C3926930819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8702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D0BC-EAAB-652E-E15A-834419176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6E52B-D2E7-22B0-1483-70F5423C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8DB1D-21F1-6F93-3874-A83CDBDF8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BA3CE4-6739-8D44-E397-8B7F61DB0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1848C5-C678-5008-4BBD-2F614840C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FB022-8467-9050-9352-B9B8CCBBA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0AFE-B9BE-4D78-AC40-5A1489F3C01D}" type="datetimeFigureOut">
              <a:rPr lang="es-AR" smtClean="0"/>
              <a:t>16/3/2025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0306FC-B27A-A081-8CA6-AF22968A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EDD06D-B25F-6DBB-B77F-A28A2ABA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5695-6E08-4089-BB3B-C3926930819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134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FCB4F-D28B-6A77-7B52-7B86E07C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AABA8-6C85-8EAF-7495-10B7A8DDF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0AFE-B9BE-4D78-AC40-5A1489F3C01D}" type="datetimeFigureOut">
              <a:rPr lang="es-AR" smtClean="0"/>
              <a:t>16/3/2025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E1463-8B78-ECC0-A75B-10E57199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9DB29-131F-22FF-1135-B4B1B360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5695-6E08-4089-BB3B-C3926930819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9106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E96319-66DE-8532-7A1E-47EFDB1B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0AFE-B9BE-4D78-AC40-5A1489F3C01D}" type="datetimeFigureOut">
              <a:rPr lang="es-AR" smtClean="0"/>
              <a:t>16/3/2025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6B0FB-363A-CADC-652B-F14D59B1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96AE3-B7B9-5309-1CA8-05E44DEB0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5695-6E08-4089-BB3B-C3926930819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3483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A535-E670-F7F8-42FD-B1D0E381B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F3257-4CFA-40EF-32F1-523C29AEB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0584D-D20F-472C-91CF-5A60415AB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7A002-E2F9-155C-8763-55CDDFE42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0AFE-B9BE-4D78-AC40-5A1489F3C01D}" type="datetimeFigureOut">
              <a:rPr lang="es-AR" smtClean="0"/>
              <a:t>16/3/2025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D8C98-CD94-41A8-5DA4-B97E366A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B5B53-F44A-01A7-CF80-182657F7B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5695-6E08-4089-BB3B-C3926930819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447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25D0-0AC0-AD22-F9FD-1903673AD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24F7F3-0152-E79F-8CD0-DE6DAB9A62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723CE3-90A4-8CE9-E3A2-8314381CD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1F600-90D3-F2C5-51DE-F705E635C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50AFE-B9BE-4D78-AC40-5A1489F3C01D}" type="datetimeFigureOut">
              <a:rPr lang="es-AR" smtClean="0"/>
              <a:t>16/3/2025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1CAAF-D668-C2A1-F5CF-9CE59A378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0EF13-CA96-44E9-630B-20038AC40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E5695-6E08-4089-BB3B-C3926930819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90826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93751A-1AE9-505E-DFBE-FC196DE1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8F0B-B3DD-CCCB-15B5-CB04CBE93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831A5-1FB1-60F4-7CD0-61B111AE1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450AFE-B9BE-4D78-AC40-5A1489F3C01D}" type="datetimeFigureOut">
              <a:rPr lang="es-AR" smtClean="0"/>
              <a:t>16/3/2025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ED536-3FE6-A501-C765-110530AC4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F1ACF-1423-582B-B817-B5A8D5425F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E5695-6E08-4089-BB3B-C3926930819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972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9AE3E-7DA0-E2AE-E9CA-AEC8EFEDE6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noProof="0" dirty="0"/>
              <a:t>Utilización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CE1A5-5156-4D20-56A6-987629EE7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noProof="0" dirty="0"/>
              <a:t>Como utilizar un servo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A8E00-A885-119F-A30C-25EE648478AE}"/>
              </a:ext>
            </a:extLst>
          </p:cNvPr>
          <p:cNvSpPr txBox="1"/>
          <p:nvPr/>
        </p:nvSpPr>
        <p:spPr>
          <a:xfrm>
            <a:off x="699247" y="847165"/>
            <a:ext cx="2770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Codigo</a:t>
            </a:r>
            <a:r>
              <a:rPr lang="es-AR" dirty="0"/>
              <a:t> </a:t>
            </a:r>
            <a:r>
              <a:rPr lang="es-AR" dirty="0" err="1"/>
              <a:t>binario.img</a:t>
            </a:r>
            <a:endParaRPr lang="es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4327FE-F4B4-2330-06FD-2B752837F2EA}"/>
              </a:ext>
            </a:extLst>
          </p:cNvPr>
          <p:cNvSpPr txBox="1"/>
          <p:nvPr/>
        </p:nvSpPr>
        <p:spPr>
          <a:xfrm>
            <a:off x="8458200" y="847165"/>
            <a:ext cx="3034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Computadora con </a:t>
            </a:r>
            <a:r>
              <a:rPr lang="es-AR" dirty="0" err="1"/>
              <a:t>código.img</a:t>
            </a:r>
            <a:endParaRPr lang="es-A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6B0CBA-B968-095F-0AFD-0E3E6F415E47}"/>
              </a:ext>
            </a:extLst>
          </p:cNvPr>
          <p:cNvSpPr txBox="1"/>
          <p:nvPr/>
        </p:nvSpPr>
        <p:spPr>
          <a:xfrm>
            <a:off x="699247" y="3966882"/>
            <a:ext cx="5688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Servo con </a:t>
            </a:r>
            <a:r>
              <a:rPr lang="es-AR" dirty="0" err="1"/>
              <a:t>movimiento.img</a:t>
            </a:r>
            <a:endParaRPr lang="es-A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F13F01-4D84-5FF9-4C63-87E2E304D2E8}"/>
              </a:ext>
            </a:extLst>
          </p:cNvPr>
          <p:cNvSpPr txBox="1"/>
          <p:nvPr/>
        </p:nvSpPr>
        <p:spPr>
          <a:xfrm>
            <a:off x="7862047" y="4774607"/>
            <a:ext cx="363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Esquema servo con </a:t>
            </a:r>
            <a:r>
              <a:rPr lang="es-AR" dirty="0" err="1"/>
              <a:t>connecion</a:t>
            </a:r>
            <a:r>
              <a:rPr lang="es-AR" dirty="0"/>
              <a:t> a </a:t>
            </a:r>
            <a:r>
              <a:rPr lang="es-AR" dirty="0" err="1"/>
              <a:t>PC.img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10016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8A00-D3A0-BBB8-A2A9-E154F578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Consumo de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29042-1920-3AC1-1A72-98FA2DE9A6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C31E1B-1ACC-C8DB-F391-828B0325922D}"/>
              </a:ext>
            </a:extLst>
          </p:cNvPr>
          <p:cNvSpPr txBox="1"/>
          <p:nvPr/>
        </p:nvSpPr>
        <p:spPr>
          <a:xfrm>
            <a:off x="6096000" y="645459"/>
            <a:ext cx="487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Servo </a:t>
            </a:r>
            <a:r>
              <a:rPr lang="es-AR" dirty="0" err="1"/>
              <a:t>connectado</a:t>
            </a:r>
            <a:r>
              <a:rPr lang="es-AR" dirty="0"/>
              <a:t> con consumo indicado en las líneas de </a:t>
            </a:r>
            <a:r>
              <a:rPr lang="es-AR" dirty="0" err="1"/>
              <a:t>control.img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79754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3A89-74AA-09CE-A2AA-84788277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Consumo estático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5CC7A-511B-81F8-1C7F-316EF7C4E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522F11-A5EC-6CC9-7683-0847488E5E0B}"/>
              </a:ext>
            </a:extLst>
          </p:cNvPr>
          <p:cNvSpPr txBox="1"/>
          <p:nvPr/>
        </p:nvSpPr>
        <p:spPr>
          <a:xfrm>
            <a:off x="5889812" y="1075765"/>
            <a:ext cx="4881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Servo sin movimiento y solo con el pulso </a:t>
            </a:r>
            <a:r>
              <a:rPr lang="es-AR" dirty="0" err="1"/>
              <a:t>constante.img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06454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E4D3E-7A41-7D53-64CE-F48A8E5FDE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noProof="0" dirty="0"/>
              <a:t>Implementación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C5D12D-81F0-8814-8874-AC47CFE763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noProof="0" dirty="0"/>
              <a:t>En que se utilizan los servos y cuales son sus alternativas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F7E176-95C4-A7D6-FC43-7D479EDA6C41}"/>
              </a:ext>
            </a:extLst>
          </p:cNvPr>
          <p:cNvSpPr txBox="1"/>
          <p:nvPr/>
        </p:nvSpPr>
        <p:spPr>
          <a:xfrm>
            <a:off x="591671" y="658906"/>
            <a:ext cx="3307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Implementacion1.img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0BDB6-BDCD-E013-ED36-36B47CA24AA5}"/>
              </a:ext>
            </a:extLst>
          </p:cNvPr>
          <p:cNvSpPr txBox="1"/>
          <p:nvPr/>
        </p:nvSpPr>
        <p:spPr>
          <a:xfrm>
            <a:off x="6454588" y="4450976"/>
            <a:ext cx="446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Implementacion2.img</a:t>
            </a:r>
          </a:p>
        </p:txBody>
      </p:sp>
    </p:spTree>
    <p:extLst>
      <p:ext uri="{BB962C8B-B14F-4D97-AF65-F5344CB8AC3E}">
        <p14:creationId xmlns:p14="http://schemas.microsoft.com/office/powerpoint/2010/main" val="157200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54F8-2DAF-DD78-640A-4659C7A0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Etapas en las que participan los servos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C05AB-8C6E-B86A-B581-0618498FA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EC6499-B5A4-CA54-8616-75D1AB03A7C7}"/>
              </a:ext>
            </a:extLst>
          </p:cNvPr>
          <p:cNvSpPr txBox="1"/>
          <p:nvPr/>
        </p:nvSpPr>
        <p:spPr>
          <a:xfrm>
            <a:off x="107576" y="2649071"/>
            <a:ext cx="6562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Ej1.img</a:t>
            </a:r>
          </a:p>
          <a:p>
            <a:endParaRPr lang="es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16A4C1-1B6B-69B1-6FF4-0168F5BBF073}"/>
              </a:ext>
            </a:extLst>
          </p:cNvPr>
          <p:cNvSpPr txBox="1"/>
          <p:nvPr/>
        </p:nvSpPr>
        <p:spPr>
          <a:xfrm>
            <a:off x="6508376" y="2649071"/>
            <a:ext cx="4464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Ej2.img</a:t>
            </a:r>
          </a:p>
        </p:txBody>
      </p:sp>
    </p:spTree>
    <p:extLst>
      <p:ext uri="{BB962C8B-B14F-4D97-AF65-F5344CB8AC3E}">
        <p14:creationId xmlns:p14="http://schemas.microsoft.com/office/powerpoint/2010/main" val="1438259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3D5A-DA99-6326-A325-E8E4571B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Papel que cumplen en determinados productos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DB00A-46F2-A851-2B47-F99A251E7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23376F-F112-1F8F-E25C-4BEEC19F5586}"/>
              </a:ext>
            </a:extLst>
          </p:cNvPr>
          <p:cNvSpPr txBox="1"/>
          <p:nvPr/>
        </p:nvSpPr>
        <p:spPr>
          <a:xfrm>
            <a:off x="470647" y="2675965"/>
            <a:ext cx="4988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Ej1.img</a:t>
            </a:r>
          </a:p>
          <a:p>
            <a:endParaRPr lang="es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AD7517-AB5D-6A8E-5F38-861C7354E86C}"/>
              </a:ext>
            </a:extLst>
          </p:cNvPr>
          <p:cNvSpPr txBox="1"/>
          <p:nvPr/>
        </p:nvSpPr>
        <p:spPr>
          <a:xfrm>
            <a:off x="6669741" y="2070847"/>
            <a:ext cx="4684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Ej2.img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9172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53985-591E-FCB7-83AC-853FB4D5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Alternativas comunes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AB21-85BA-F13E-2A04-771912B6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CB3B5-A500-A5B2-0698-960D84B7584D}"/>
              </a:ext>
            </a:extLst>
          </p:cNvPr>
          <p:cNvSpPr txBox="1"/>
          <p:nvPr/>
        </p:nvSpPr>
        <p:spPr>
          <a:xfrm>
            <a:off x="632012" y="2918012"/>
            <a:ext cx="442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Alt1.img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F5D99-EE64-89F4-FF45-597C901A112A}"/>
              </a:ext>
            </a:extLst>
          </p:cNvPr>
          <p:cNvSpPr txBox="1"/>
          <p:nvPr/>
        </p:nvSpPr>
        <p:spPr>
          <a:xfrm>
            <a:off x="6790765" y="1990165"/>
            <a:ext cx="371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Alt2.img</a:t>
            </a:r>
          </a:p>
        </p:txBody>
      </p:sp>
    </p:spTree>
    <p:extLst>
      <p:ext uri="{BB962C8B-B14F-4D97-AF65-F5344CB8AC3E}">
        <p14:creationId xmlns:p14="http://schemas.microsoft.com/office/powerpoint/2010/main" val="3098025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2582-85A4-22A9-F500-1B7485FA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Extensión del alcance e impacto de los servos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9883F-D0F8-EED5-02CD-E4D4AF3A4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E2E39-8039-E0C4-735E-364B81E99F4B}"/>
              </a:ext>
            </a:extLst>
          </p:cNvPr>
          <p:cNvSpPr txBox="1"/>
          <p:nvPr/>
        </p:nvSpPr>
        <p:spPr>
          <a:xfrm>
            <a:off x="510988" y="2850776"/>
            <a:ext cx="5585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Grafico de </a:t>
            </a:r>
            <a:r>
              <a:rPr lang="es-AR" dirty="0" err="1"/>
              <a:t>uso.img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6165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918F-57BB-8ED9-2799-AB8AA367F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Método de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1AAC8-64B5-5AB5-0C74-DE546CBD7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A través de un pulso</a:t>
            </a:r>
          </a:p>
          <a:p>
            <a:r>
              <a:rPr lang="es-AR" noProof="0" dirty="0"/>
              <a:t>Con un periodo </a:t>
            </a:r>
            <a:r>
              <a:rPr lang="es-AR" noProof="0" dirty="0" err="1"/>
              <a:t>on</a:t>
            </a:r>
            <a:r>
              <a:rPr lang="es-AR" noProof="0" dirty="0"/>
              <a:t> de entre 1ms y 2ms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99C37-FC5B-DE39-2236-A6DC80EE297E}"/>
              </a:ext>
            </a:extLst>
          </p:cNvPr>
          <p:cNvSpPr txBox="1"/>
          <p:nvPr/>
        </p:nvSpPr>
        <p:spPr>
          <a:xfrm>
            <a:off x="7355541" y="1290918"/>
            <a:ext cx="410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Señal de pulso que </a:t>
            </a:r>
            <a:r>
              <a:rPr lang="es-AR" dirty="0" err="1"/>
              <a:t>cambia.img</a:t>
            </a:r>
            <a:endParaRPr lang="es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D9B421-BBF8-7B7A-237C-1B8F2082D8C3}"/>
              </a:ext>
            </a:extLst>
          </p:cNvPr>
          <p:cNvSpPr txBox="1"/>
          <p:nvPr/>
        </p:nvSpPr>
        <p:spPr>
          <a:xfrm>
            <a:off x="3025588" y="3186953"/>
            <a:ext cx="72076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Animación de servo que se mueve según la señal que le </a:t>
            </a:r>
            <a:r>
              <a:rPr lang="es-AR" dirty="0" err="1"/>
              <a:t>entra.img</a:t>
            </a:r>
            <a:endParaRPr lang="es-AR" dirty="0"/>
          </a:p>
          <a:p>
            <a:r>
              <a:rPr lang="es-AR" dirty="0"/>
              <a:t>Que la información se vea como se transmite etapa a etapa</a:t>
            </a:r>
          </a:p>
        </p:txBody>
      </p:sp>
    </p:spTree>
    <p:extLst>
      <p:ext uri="{BB962C8B-B14F-4D97-AF65-F5344CB8AC3E}">
        <p14:creationId xmlns:p14="http://schemas.microsoft.com/office/powerpoint/2010/main" val="1491425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BAE9A-03C6-737E-4280-C3DE49E53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Librerías </a:t>
            </a:r>
            <a:r>
              <a:rPr lang="es-AR" noProof="0" dirty="0" err="1"/>
              <a:t>Servo.h</a:t>
            </a:r>
            <a:endParaRPr lang="es-A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2BDA2-C00A-F894-10D6-B0E950A9D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noProof="0" dirty="0"/>
              <a:t>Para Arduino existe la librería </a:t>
            </a:r>
            <a:r>
              <a:rPr lang="es-AR" noProof="0" dirty="0" err="1"/>
              <a:t>servo.h</a:t>
            </a:r>
            <a:endParaRPr lang="es-AR" noProof="0" dirty="0"/>
          </a:p>
          <a:p>
            <a:r>
              <a:rPr lang="es-AR" noProof="0" dirty="0"/>
              <a:t>Permite controlar el ángulo directamente abstrayendo el pulso</a:t>
            </a:r>
          </a:p>
          <a:p>
            <a:r>
              <a:rPr lang="es-AR" noProof="0" dirty="0"/>
              <a:t>Se puede controlar la velocidad</a:t>
            </a:r>
          </a:p>
          <a:p>
            <a:r>
              <a:rPr lang="es-AR" noProof="0" dirty="0"/>
              <a:t>Es muy fácil de usar</a:t>
            </a:r>
          </a:p>
          <a:p>
            <a:r>
              <a:rPr lang="es-AR" noProof="0" dirty="0"/>
              <a:t>Es compatible con la gran mayoría de servos</a:t>
            </a:r>
          </a:p>
          <a:p>
            <a:endParaRPr lang="es-A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690E2-2D1A-B48A-8D8C-F56D09EFEFA2}"/>
              </a:ext>
            </a:extLst>
          </p:cNvPr>
          <p:cNvSpPr txBox="1"/>
          <p:nvPr/>
        </p:nvSpPr>
        <p:spPr>
          <a:xfrm>
            <a:off x="6965576" y="510988"/>
            <a:ext cx="458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#include.img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4DEFE9-56AD-6BCE-1ACD-D3FF71306275}"/>
              </a:ext>
            </a:extLst>
          </p:cNvPr>
          <p:cNvSpPr txBox="1"/>
          <p:nvPr/>
        </p:nvSpPr>
        <p:spPr>
          <a:xfrm>
            <a:off x="7382435" y="3200400"/>
            <a:ext cx="397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Cheatsheet</a:t>
            </a:r>
            <a:r>
              <a:rPr lang="es-AR" dirty="0"/>
              <a:t> de la </a:t>
            </a:r>
            <a:r>
              <a:rPr lang="es-AR" dirty="0" err="1"/>
              <a:t>librería.img</a:t>
            </a:r>
            <a:endParaRPr lang="es-A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798CF0-993D-619E-D3D6-8F051CD536C7}"/>
              </a:ext>
            </a:extLst>
          </p:cNvPr>
          <p:cNvSpPr txBox="1"/>
          <p:nvPr/>
        </p:nvSpPr>
        <p:spPr>
          <a:xfrm>
            <a:off x="1653988" y="4639235"/>
            <a:ext cx="8633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Animación de servo que se mueve según La función </a:t>
            </a:r>
            <a:r>
              <a:rPr lang="es-AR" dirty="0" err="1"/>
              <a:t>enviada.img</a:t>
            </a:r>
            <a:endParaRPr lang="es-AR" dirty="0"/>
          </a:p>
          <a:p>
            <a:r>
              <a:rPr lang="es-AR" dirty="0"/>
              <a:t>Que la información se vea como se transmite etapa a etapa</a:t>
            </a:r>
          </a:p>
        </p:txBody>
      </p:sp>
    </p:spTree>
    <p:extLst>
      <p:ext uri="{BB962C8B-B14F-4D97-AF65-F5344CB8AC3E}">
        <p14:creationId xmlns:p14="http://schemas.microsoft.com/office/powerpoint/2010/main" val="108444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D224-F520-AFC6-B0C7-2C6520B76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Librerías Para el esp32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65A2A-E869-8283-F3C7-FD2714BAE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77B25-35D7-6B0A-3798-7E15A5FFEB96}"/>
              </a:ext>
            </a:extLst>
          </p:cNvPr>
          <p:cNvSpPr txBox="1"/>
          <p:nvPr/>
        </p:nvSpPr>
        <p:spPr>
          <a:xfrm>
            <a:off x="6804212" y="365125"/>
            <a:ext cx="4975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Esp32 conectado a </a:t>
            </a:r>
            <a:r>
              <a:rPr lang="es-AR" dirty="0" err="1"/>
              <a:t>servo.img</a:t>
            </a:r>
            <a:endParaRPr lang="es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926CA9-7C1C-1DF5-3836-28B7941C256F}"/>
              </a:ext>
            </a:extLst>
          </p:cNvPr>
          <p:cNvSpPr txBox="1"/>
          <p:nvPr/>
        </p:nvSpPr>
        <p:spPr>
          <a:xfrm>
            <a:off x="4437529" y="2070847"/>
            <a:ext cx="5190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Cheatsheet</a:t>
            </a:r>
            <a:r>
              <a:rPr lang="es-AR" dirty="0"/>
              <a:t> de la </a:t>
            </a:r>
            <a:r>
              <a:rPr lang="es-AR" dirty="0" err="1"/>
              <a:t>librería.img</a:t>
            </a:r>
            <a:endParaRPr lang="es-A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0F0A7-2CAA-9522-3F50-A89447F8DB77}"/>
              </a:ext>
            </a:extLst>
          </p:cNvPr>
          <p:cNvSpPr txBox="1"/>
          <p:nvPr/>
        </p:nvSpPr>
        <p:spPr>
          <a:xfrm>
            <a:off x="1600200" y="3213847"/>
            <a:ext cx="743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Animación de servo que se mueve según la función </a:t>
            </a:r>
            <a:r>
              <a:rPr lang="es-AR" dirty="0" err="1"/>
              <a:t>enviada.img</a:t>
            </a:r>
            <a:endParaRPr lang="es-AR" dirty="0"/>
          </a:p>
          <a:p>
            <a:r>
              <a:rPr lang="es-AR" dirty="0"/>
              <a:t>Que la información se vea como se transmite etapa a etapa</a:t>
            </a:r>
          </a:p>
        </p:txBody>
      </p:sp>
    </p:spTree>
    <p:extLst>
      <p:ext uri="{BB962C8B-B14F-4D97-AF65-F5344CB8AC3E}">
        <p14:creationId xmlns:p14="http://schemas.microsoft.com/office/powerpoint/2010/main" val="135737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D37AA-23A3-2B08-A0CD-5DED82A09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Otras librerías de más alto nivel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6151C-815E-92DE-0DC6-142614778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9767A-13C5-1FC0-9160-840DE381D16F}"/>
              </a:ext>
            </a:extLst>
          </p:cNvPr>
          <p:cNvSpPr txBox="1"/>
          <p:nvPr/>
        </p:nvSpPr>
        <p:spPr>
          <a:xfrm>
            <a:off x="5150224" y="1690688"/>
            <a:ext cx="463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Cheatsheets.img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86296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3756-59F6-5E91-A4EE-E16D41C28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Librerías Para la </a:t>
            </a:r>
            <a:r>
              <a:rPr lang="es-AR" noProof="0" dirty="0" err="1"/>
              <a:t>RaspberryPi</a:t>
            </a:r>
            <a:endParaRPr lang="es-AR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09B7-9433-441B-4A23-6F75B1AC8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3F0B31-2660-697E-2E7D-AD94B851C83C}"/>
              </a:ext>
            </a:extLst>
          </p:cNvPr>
          <p:cNvSpPr txBox="1"/>
          <p:nvPr/>
        </p:nvSpPr>
        <p:spPr>
          <a:xfrm>
            <a:off x="7960659" y="968188"/>
            <a:ext cx="2487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Raspberry conectada a servos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BF04F-6B89-2710-95E3-C8262B0C4BEA}"/>
              </a:ext>
            </a:extLst>
          </p:cNvPr>
          <p:cNvSpPr txBox="1"/>
          <p:nvPr/>
        </p:nvSpPr>
        <p:spPr>
          <a:xfrm>
            <a:off x="2259106" y="3186953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Animación de servo que se mueve según la función </a:t>
            </a:r>
            <a:r>
              <a:rPr lang="es-AR" dirty="0" err="1"/>
              <a:t>enviada.img</a:t>
            </a:r>
            <a:endParaRPr lang="es-AR" dirty="0"/>
          </a:p>
          <a:p>
            <a:r>
              <a:rPr lang="es-AR" dirty="0"/>
              <a:t>Que la información se vea como se transmite etapa a etapa</a:t>
            </a:r>
          </a:p>
        </p:txBody>
      </p:sp>
    </p:spTree>
    <p:extLst>
      <p:ext uri="{BB962C8B-B14F-4D97-AF65-F5344CB8AC3E}">
        <p14:creationId xmlns:p14="http://schemas.microsoft.com/office/powerpoint/2010/main" val="361303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0E7F-D610-6FC5-2C02-4DF6673AE6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noProof="0" dirty="0"/>
              <a:t>Consumo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11193-4732-40B7-4716-B011901F3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noProof="0" dirty="0"/>
              <a:t>Cuanto cuesta usar un servo (también mantenimiento)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618751-6B53-8550-E596-E847A407BAA3}"/>
              </a:ext>
            </a:extLst>
          </p:cNvPr>
          <p:cNvSpPr txBox="1"/>
          <p:nvPr/>
        </p:nvSpPr>
        <p:spPr>
          <a:xfrm>
            <a:off x="564776" y="484094"/>
            <a:ext cx="4719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Electrisidad.img</a:t>
            </a:r>
            <a:endParaRPr lang="es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2FC20-FEB5-875C-18FF-741BFECCC387}"/>
              </a:ext>
            </a:extLst>
          </p:cNvPr>
          <p:cNvSpPr txBox="1"/>
          <p:nvPr/>
        </p:nvSpPr>
        <p:spPr>
          <a:xfrm>
            <a:off x="5513294" y="484094"/>
            <a:ext cx="5983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Calor.img</a:t>
            </a:r>
            <a:endParaRPr lang="es-A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6FA81A-352B-7311-AB4F-F17D8B5FA687}"/>
              </a:ext>
            </a:extLst>
          </p:cNvPr>
          <p:cNvSpPr txBox="1"/>
          <p:nvPr/>
        </p:nvSpPr>
        <p:spPr>
          <a:xfrm>
            <a:off x="1358153" y="4908176"/>
            <a:ext cx="8659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err="1"/>
              <a:t>Dinero.img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2738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27E31-6570-55BF-0284-3769DF92D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Servos de potencia?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CB903-1402-787C-3BF7-5A22EEC3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9FC0BA-17E7-1504-1E20-5F25C1A5018C}"/>
              </a:ext>
            </a:extLst>
          </p:cNvPr>
          <p:cNvSpPr txBox="1"/>
          <p:nvPr/>
        </p:nvSpPr>
        <p:spPr>
          <a:xfrm>
            <a:off x="7395882" y="551329"/>
            <a:ext cx="371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Servo de </a:t>
            </a:r>
            <a:r>
              <a:rPr lang="es-AR" dirty="0" err="1"/>
              <a:t>potencia.img</a:t>
            </a:r>
            <a:endParaRPr lang="es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FA6B3-3970-B105-0546-48FF80982B3C}"/>
              </a:ext>
            </a:extLst>
          </p:cNvPr>
          <p:cNvSpPr txBox="1"/>
          <p:nvPr/>
        </p:nvSpPr>
        <p:spPr>
          <a:xfrm>
            <a:off x="4908176" y="2407024"/>
            <a:ext cx="582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Grafico Comparación de </a:t>
            </a:r>
            <a:r>
              <a:rPr lang="es-AR" dirty="0" err="1"/>
              <a:t>potencias.img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5963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79BE-4709-AFCE-3AE4-39481AEF0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noProof="0" dirty="0"/>
              <a:t>Por movimiento y velocidad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B8995-7A91-4A1A-E2CC-253D101E9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C868F-AA64-AE6E-0B70-8E396FD08D21}"/>
              </a:ext>
            </a:extLst>
          </p:cNvPr>
          <p:cNvSpPr txBox="1"/>
          <p:nvPr/>
        </p:nvSpPr>
        <p:spPr>
          <a:xfrm>
            <a:off x="7584141" y="1344706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Servo </a:t>
            </a:r>
            <a:r>
              <a:rPr lang="es-AR" dirty="0" err="1"/>
              <a:t>rápido.img</a:t>
            </a:r>
            <a:endParaRPr lang="es-A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5FDC6-C5D8-E34E-C1CC-A975774D9E71}"/>
              </a:ext>
            </a:extLst>
          </p:cNvPr>
          <p:cNvSpPr txBox="1"/>
          <p:nvPr/>
        </p:nvSpPr>
        <p:spPr>
          <a:xfrm>
            <a:off x="7005918" y="2608729"/>
            <a:ext cx="3711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/>
              <a:t>Servo </a:t>
            </a:r>
            <a:r>
              <a:rPr lang="es-AR" dirty="0" err="1"/>
              <a:t>lento.img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3361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364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Utilización</vt:lpstr>
      <vt:lpstr>Método de control</vt:lpstr>
      <vt:lpstr>Librerías Servo.h</vt:lpstr>
      <vt:lpstr>Librerías Para el esp32</vt:lpstr>
      <vt:lpstr>Otras librerías de más alto nivel</vt:lpstr>
      <vt:lpstr>Librerías Para la RaspberryPi</vt:lpstr>
      <vt:lpstr>Consumo</vt:lpstr>
      <vt:lpstr>Servos de potencia?</vt:lpstr>
      <vt:lpstr>Por movimiento y velocidad</vt:lpstr>
      <vt:lpstr>Consumo de control</vt:lpstr>
      <vt:lpstr>Consumo estático</vt:lpstr>
      <vt:lpstr>Implementación</vt:lpstr>
      <vt:lpstr>Etapas en las que participan los servos</vt:lpstr>
      <vt:lpstr>Papel que cumplen en determinados productos</vt:lpstr>
      <vt:lpstr>Alternativas comunes</vt:lpstr>
      <vt:lpstr>Extensión del alcance e impacto de los servos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Erick Fernando Carvalho Sanchez</dc:creator>
  <cp:lastModifiedBy>Erick Fernando Carvalho Sanchez</cp:lastModifiedBy>
  <cp:revision>1</cp:revision>
  <dcterms:created xsi:type="dcterms:W3CDTF">2025-03-16T14:10:41Z</dcterms:created>
  <dcterms:modified xsi:type="dcterms:W3CDTF">2025-03-16T14:41:14Z</dcterms:modified>
</cp:coreProperties>
</file>