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  <p:sldMasterId id="2147483660" r:id="rId3"/>
  </p:sldMasterIdLst>
  <p:sldIdLst>
    <p:sldId id="263" r:id="rId4"/>
    <p:sldId id="262" r:id="rId5"/>
    <p:sldId id="265" r:id="rId6"/>
    <p:sldId id="266" r:id="rId7"/>
    <p:sldId id="264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D656E509-0459-448F-8A6E-318C28770D03}">
          <p14:sldIdLst>
            <p14:sldId id="263"/>
          </p14:sldIdLst>
        </p14:section>
        <p14:section name="CONTEÚDO" id="{BBF74BB0-12CC-4753-B41C-5C7A0FFA9167}">
          <p14:sldIdLst>
            <p14:sldId id="262"/>
            <p14:sldId id="265"/>
            <p14:sldId id="266"/>
          </p14:sldIdLst>
        </p14:section>
        <p14:section name="CONTRA-CAPA" id="{D174FED8-C005-4326-9951-96BDC2175373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0A759-C1BE-426F-B24D-4B2709A8ECA4}" v="1070" dt="2020-12-09T21:27:47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6" d="100"/>
          <a:sy n="76" d="100"/>
        </p:scale>
        <p:origin x="-1722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l Henrique" userId="552c526a632f6f7f" providerId="Windows Live" clId="Web-{4A20A759-C1BE-426F-B24D-4B2709A8ECA4}"/>
    <pc:docChg chg="addSld modSld modSection">
      <pc:chgData name="Gabriell Henrique" userId="552c526a632f6f7f" providerId="Windows Live" clId="Web-{4A20A759-C1BE-426F-B24D-4B2709A8ECA4}" dt="2020-12-09T21:27:46.360" v="1058" actId="20577"/>
      <pc:docMkLst>
        <pc:docMk/>
      </pc:docMkLst>
      <pc:sldChg chg="modSp">
        <pc:chgData name="Gabriell Henrique" userId="552c526a632f6f7f" providerId="Windows Live" clId="Web-{4A20A759-C1BE-426F-B24D-4B2709A8ECA4}" dt="2020-12-09T21:13:41.072" v="565" actId="20577"/>
        <pc:sldMkLst>
          <pc:docMk/>
          <pc:sldMk cId="710299982" sldId="262"/>
        </pc:sldMkLst>
        <pc:spChg chg="mod">
          <ac:chgData name="Gabriell Henrique" userId="552c526a632f6f7f" providerId="Windows Live" clId="Web-{4A20A759-C1BE-426F-B24D-4B2709A8ECA4}" dt="2020-12-09T21:10:57.787" v="426" actId="20577"/>
          <ac:spMkLst>
            <pc:docMk/>
            <pc:sldMk cId="710299982" sldId="262"/>
            <ac:spMk id="2" creationId="{00000000-0000-0000-0000-000000000000}"/>
          </ac:spMkLst>
        </pc:spChg>
        <pc:spChg chg="mod">
          <ac:chgData name="Gabriell Henrique" userId="552c526a632f6f7f" providerId="Windows Live" clId="Web-{4A20A759-C1BE-426F-B24D-4B2709A8ECA4}" dt="2020-12-09T21:13:41.072" v="565" actId="20577"/>
          <ac:spMkLst>
            <pc:docMk/>
            <pc:sldMk cId="710299982" sldId="262"/>
            <ac:spMk id="3" creationId="{00000000-0000-0000-0000-000000000000}"/>
          </ac:spMkLst>
        </pc:spChg>
      </pc:sldChg>
      <pc:sldChg chg="addSp modSp">
        <pc:chgData name="Gabriell Henrique" userId="552c526a632f6f7f" providerId="Windows Live" clId="Web-{4A20A759-C1BE-426F-B24D-4B2709A8ECA4}" dt="2020-12-09T21:27:44.516" v="1056" actId="20577"/>
        <pc:sldMkLst>
          <pc:docMk/>
          <pc:sldMk cId="929600833" sldId="263"/>
        </pc:sldMkLst>
        <pc:spChg chg="add mod">
          <ac:chgData name="Gabriell Henrique" userId="552c526a632f6f7f" providerId="Windows Live" clId="Web-{4A20A759-C1BE-426F-B24D-4B2709A8ECA4}" dt="2020-12-09T21:27:44.516" v="1056" actId="20577"/>
          <ac:spMkLst>
            <pc:docMk/>
            <pc:sldMk cId="929600833" sldId="263"/>
            <ac:spMk id="2" creationId="{E5CCC60A-2FAE-47E1-8DD5-7153234EAD9A}"/>
          </ac:spMkLst>
        </pc:spChg>
        <pc:spChg chg="add mod">
          <ac:chgData name="Gabriell Henrique" userId="552c526a632f6f7f" providerId="Windows Live" clId="Web-{4A20A759-C1BE-426F-B24D-4B2709A8ECA4}" dt="2020-12-09T21:07:32.266" v="352" actId="1076"/>
          <ac:spMkLst>
            <pc:docMk/>
            <pc:sldMk cId="929600833" sldId="263"/>
            <ac:spMk id="3" creationId="{7C3D516E-F72A-4AE6-A463-DDAA79864E4A}"/>
          </ac:spMkLst>
        </pc:spChg>
      </pc:sldChg>
      <pc:sldChg chg="modSp add replId">
        <pc:chgData name="Gabriell Henrique" userId="552c526a632f6f7f" providerId="Windows Live" clId="Web-{4A20A759-C1BE-426F-B24D-4B2709A8ECA4}" dt="2020-12-09T21:19:50.629" v="796" actId="20577"/>
        <pc:sldMkLst>
          <pc:docMk/>
          <pc:sldMk cId="1583961721" sldId="265"/>
        </pc:sldMkLst>
        <pc:spChg chg="mod">
          <ac:chgData name="Gabriell Henrique" userId="552c526a632f6f7f" providerId="Windows Live" clId="Web-{4A20A759-C1BE-426F-B24D-4B2709A8ECA4}" dt="2020-12-09T21:15:38.450" v="595" actId="20577"/>
          <ac:spMkLst>
            <pc:docMk/>
            <pc:sldMk cId="1583961721" sldId="265"/>
            <ac:spMk id="2" creationId="{00000000-0000-0000-0000-000000000000}"/>
          </ac:spMkLst>
        </pc:spChg>
        <pc:spChg chg="mod">
          <ac:chgData name="Gabriell Henrique" userId="552c526a632f6f7f" providerId="Windows Live" clId="Web-{4A20A759-C1BE-426F-B24D-4B2709A8ECA4}" dt="2020-12-09T21:19:50.629" v="796" actId="20577"/>
          <ac:spMkLst>
            <pc:docMk/>
            <pc:sldMk cId="1583961721" sldId="265"/>
            <ac:spMk id="3" creationId="{00000000-0000-0000-0000-000000000000}"/>
          </ac:spMkLst>
        </pc:spChg>
      </pc:sldChg>
      <pc:sldChg chg="modSp add replId">
        <pc:chgData name="Gabriell Henrique" userId="552c526a632f6f7f" providerId="Windows Live" clId="Web-{4A20A759-C1BE-426F-B24D-4B2709A8ECA4}" dt="2020-12-09T21:22:02.320" v="1032" actId="20577"/>
        <pc:sldMkLst>
          <pc:docMk/>
          <pc:sldMk cId="526236852" sldId="266"/>
        </pc:sldMkLst>
        <pc:spChg chg="mod">
          <ac:chgData name="Gabriell Henrique" userId="552c526a632f6f7f" providerId="Windows Live" clId="Web-{4A20A759-C1BE-426F-B24D-4B2709A8ECA4}" dt="2020-12-09T21:22:02.320" v="1032" actId="20577"/>
          <ac:spMkLst>
            <pc:docMk/>
            <pc:sldMk cId="526236852" sldId="26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07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18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824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A03A-8F7B-48B9-948C-9BE7447C3849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ECBA-CC04-4B41-8D71-9B1C84687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10B8-3662-478E-B4CB-4FF99F69FEFA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980C-1FC0-4F60-A5B0-289C2D090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32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45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01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9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29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74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3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8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39F9-705D-4517-BD9B-73C7BC0EC39B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52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D39F9-705D-4517-BD9B-73C7BC0EC39B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ED82-E45B-4C13-ADD9-C0F942C380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1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BA03A-8F7B-48B9-948C-9BE7447C3849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ECBA-CC04-4B41-8D71-9B1C846870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80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10B8-3662-478E-B4CB-4FF99F69FEFA}" type="datetimeFigureOut">
              <a:rPr lang="pt-BR" smtClean="0"/>
              <a:t>09/12/2020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0980C-1FC0-4F60-A5B0-289C2D090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99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5CCC60A-2FAE-47E1-8DD5-7153234EAD9A}"/>
              </a:ext>
            </a:extLst>
          </p:cNvPr>
          <p:cNvSpPr txBox="1"/>
          <p:nvPr/>
        </p:nvSpPr>
        <p:spPr>
          <a:xfrm>
            <a:off x="3269994" y="5598596"/>
            <a:ext cx="526814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dirty="0">
                <a:ea typeface="+mn-lt"/>
                <a:cs typeface="+mn-lt"/>
              </a:rPr>
              <a:t>ELT432 – Laboratório de Automação Industrial I</a:t>
            </a:r>
            <a:endParaRPr lang="pt-BR" sz="2800" dirty="0">
              <a:cs typeface="Calibri"/>
            </a:endParaRPr>
          </a:p>
          <a:p>
            <a:pPr algn="r"/>
            <a:r>
              <a:rPr lang="pt-BR" sz="1200" dirty="0" err="1">
                <a:ea typeface="+mn-lt"/>
                <a:cs typeface="+mn-lt"/>
              </a:rPr>
              <a:t>Gabriell</a:t>
            </a:r>
            <a:r>
              <a:rPr lang="pt-BR" sz="1200" dirty="0">
                <a:ea typeface="+mn-lt"/>
                <a:cs typeface="+mn-lt"/>
              </a:rPr>
              <a:t> Henrique Marques </a:t>
            </a:r>
            <a:r>
              <a:rPr lang="pt-BR" sz="1200" dirty="0" err="1">
                <a:ea typeface="+mn-lt"/>
                <a:cs typeface="+mn-lt"/>
              </a:rPr>
              <a:t>Hott</a:t>
            </a:r>
            <a:r>
              <a:rPr lang="pt-BR" sz="1200" dirty="0">
                <a:ea typeface="+mn-lt"/>
                <a:cs typeface="+mn-lt"/>
              </a:rPr>
              <a:t> | ES86292</a:t>
            </a:r>
            <a:endParaRPr lang="pt-BR" dirty="0"/>
          </a:p>
          <a:p>
            <a:pPr algn="r"/>
            <a:r>
              <a:rPr lang="pt-BR" sz="1200" dirty="0">
                <a:cs typeface="Calibri"/>
              </a:rPr>
              <a:t>Erick Amorim Fernandes| ES86301</a:t>
            </a:r>
            <a:endParaRPr lang="pt-BR" dirty="0"/>
          </a:p>
          <a:p>
            <a:pPr algn="r"/>
            <a:endParaRPr lang="pt-BR" sz="1200" dirty="0">
              <a:latin typeface="Calibri"/>
              <a:cs typeface="Calibri"/>
            </a:endParaRPr>
          </a:p>
          <a:p>
            <a:endParaRPr lang="pt-BR" sz="1200" b="1" dirty="0">
              <a:latin typeface="Arial"/>
              <a:cs typeface="Calibri"/>
            </a:endParaRPr>
          </a:p>
          <a:p>
            <a:endParaRPr lang="pt-BR" sz="1200" b="1" dirty="0">
              <a:latin typeface="Arial"/>
              <a:cs typeface="Calibri"/>
            </a:endParaRPr>
          </a:p>
          <a:p>
            <a:endParaRPr lang="pt-BR" b="1" dirty="0">
              <a:latin typeface="Arial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3D516E-F72A-4AE6-A463-DDAA79864E4A}"/>
              </a:ext>
            </a:extLst>
          </p:cNvPr>
          <p:cNvSpPr txBox="1"/>
          <p:nvPr/>
        </p:nvSpPr>
        <p:spPr>
          <a:xfrm>
            <a:off x="451590" y="5865062"/>
            <a:ext cx="47767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"/>
                <a:cs typeface="Calibri"/>
              </a:rPr>
              <a:t>Trabalho Final</a:t>
            </a:r>
            <a:endParaRPr lang="pt-BR"/>
          </a:p>
          <a:p>
            <a:endParaRPr lang="pt-BR" b="1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6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cs typeface="Calibri Light"/>
              </a:rPr>
              <a:t>Controle do Embarque de Montanha-Russa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Controlar as portas de entrada e saída dos passageiros</a:t>
            </a:r>
          </a:p>
          <a:p>
            <a:r>
              <a:rPr lang="pt-BR" dirty="0">
                <a:cs typeface="Calibri"/>
              </a:rPr>
              <a:t>Possibilidade de controle manual</a:t>
            </a:r>
          </a:p>
          <a:p>
            <a:r>
              <a:rPr lang="pt-BR" dirty="0">
                <a:cs typeface="Calibri"/>
              </a:rPr>
              <a:t>Controle da trava de segurança e corrente de elevação</a:t>
            </a:r>
          </a:p>
        </p:txBody>
      </p:sp>
    </p:spTree>
    <p:extLst>
      <p:ext uri="{BB962C8B-B14F-4D97-AF65-F5344CB8AC3E}">
        <p14:creationId xmlns:p14="http://schemas.microsoft.com/office/powerpoint/2010/main" val="71029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cs typeface="Calibri Light"/>
              </a:rPr>
              <a:t>Apresentação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Um carro com seis filas de quatro passageiros</a:t>
            </a:r>
            <a:endParaRPr lang="pt-BR" dirty="0"/>
          </a:p>
          <a:p>
            <a:r>
              <a:rPr lang="pt-BR" dirty="0">
                <a:cs typeface="Calibri"/>
              </a:rPr>
              <a:t>Sensores SI e SF detectam a presença do carro</a:t>
            </a:r>
          </a:p>
          <a:p>
            <a:r>
              <a:rPr lang="pt-BR" dirty="0">
                <a:cs typeface="Calibri"/>
              </a:rPr>
              <a:t>Duas portas de ingresso(primeira e demais filas)</a:t>
            </a:r>
          </a:p>
          <a:p>
            <a:r>
              <a:rPr lang="pt-BR" dirty="0">
                <a:cs typeface="Calibri"/>
              </a:rPr>
              <a:t>Portas de entrada abrem 10 segundos após fechamento das portas de saída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96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cs typeface="Calibri Light"/>
              </a:rPr>
              <a:t>Apresentação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Seis portas de saída que abrem 5 segundos após SI ativar</a:t>
            </a:r>
            <a:endParaRPr lang="pt-BR" dirty="0"/>
          </a:p>
          <a:p>
            <a:r>
              <a:rPr lang="pt-BR" dirty="0">
                <a:cs typeface="Calibri"/>
              </a:rPr>
              <a:t>BAS e BFS para abertura e fechamento manual</a:t>
            </a:r>
          </a:p>
          <a:p>
            <a:r>
              <a:rPr lang="pt-BR" dirty="0">
                <a:cs typeface="Calibri"/>
              </a:rPr>
              <a:t>BTS ativa TS e aciona corrente de elevação que leva o carro ao topo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23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791642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UFV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b="1" dirty="0" smtClean="0">
            <a:latin typeface="Lucida Sans" panose="020B0602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presentação2" id="{203D246C-41F3-4123-8143-B26B1712F00B}" vid="{075A9422-3074-4231-8E48-9D0729C11DF5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2" id="{203D246C-41F3-4123-8143-B26B1712F00B}" vid="{52D01A56-082F-4693-8DC4-45D1D60C3DB9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2" id="{203D246C-41F3-4123-8143-B26B1712F00B}" vid="{2E2E52A3-502E-415C-BCDB-051E8AB394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Slide_UFV</Template>
  <TotalTime>0</TotalTime>
  <Words>0</Words>
  <Application>Microsoft Office PowerPoint</Application>
  <PresentationFormat>Apresentação na tela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Slide_UFV</vt:lpstr>
      <vt:lpstr>1_Personalizar design</vt:lpstr>
      <vt:lpstr>Personalizar design</vt:lpstr>
      <vt:lpstr>Apresentação do PowerPoint</vt:lpstr>
      <vt:lpstr>Controle do Embarque de Montanha-Russa</vt:lpstr>
      <vt:lpstr>Apresentação do problema</vt:lpstr>
      <vt:lpstr>Apresentação do problema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87</cp:revision>
  <dcterms:created xsi:type="dcterms:W3CDTF">2017-10-20T10:59:02Z</dcterms:created>
  <dcterms:modified xsi:type="dcterms:W3CDTF">2020-12-09T21:27:54Z</dcterms:modified>
</cp:coreProperties>
</file>