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8hMVEMO4IUYD8UVAYgrs6QyuD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26050" y="1076725"/>
            <a:ext cx="2247900" cy="8127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de usuario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242050" y="1076675"/>
            <a:ext cx="2247900" cy="8127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de administrador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266250" y="4310963"/>
            <a:ext cx="1803300" cy="584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6158475" y="4391225"/>
            <a:ext cx="1803300" cy="584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2319400" y="2846500"/>
            <a:ext cx="1803300" cy="800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de 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cubículo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8144175" y="2681350"/>
            <a:ext cx="1803300" cy="11304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de </a:t>
            </a: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 de equipo de computo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829050" y="5559425"/>
            <a:ext cx="1803300" cy="584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reserva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6533775" y="5639100"/>
            <a:ext cx="1803300" cy="584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reserva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422643" y="131802"/>
            <a:ext cx="49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5069550" y="2761750"/>
            <a:ext cx="1803300" cy="800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de Registro</a:t>
            </a:r>
            <a:endParaRPr/>
          </a:p>
        </p:txBody>
      </p:sp>
      <p:cxnSp>
        <p:nvCxnSpPr>
          <p:cNvPr id="94" name="Google Shape;94;p1"/>
          <p:cNvCxnSpPr>
            <a:stCxn id="84" idx="2"/>
            <a:endCxn id="88" idx="0"/>
          </p:cNvCxnSpPr>
          <p:nvPr/>
        </p:nvCxnSpPr>
        <p:spPr>
          <a:xfrm flipH="1">
            <a:off x="3221100" y="1889425"/>
            <a:ext cx="11289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"/>
          <p:cNvCxnSpPr>
            <a:stCxn id="84" idx="2"/>
            <a:endCxn id="93" idx="0"/>
          </p:cNvCxnSpPr>
          <p:nvPr/>
        </p:nvCxnSpPr>
        <p:spPr>
          <a:xfrm>
            <a:off x="4350000" y="1889425"/>
            <a:ext cx="16212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"/>
          <p:cNvCxnSpPr>
            <a:stCxn id="84" idx="2"/>
            <a:endCxn id="89" idx="0"/>
          </p:cNvCxnSpPr>
          <p:nvPr/>
        </p:nvCxnSpPr>
        <p:spPr>
          <a:xfrm>
            <a:off x="4350000" y="1889425"/>
            <a:ext cx="46959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"/>
          <p:cNvCxnSpPr>
            <a:stCxn id="85" idx="2"/>
            <a:endCxn id="88" idx="0"/>
          </p:cNvCxnSpPr>
          <p:nvPr/>
        </p:nvCxnSpPr>
        <p:spPr>
          <a:xfrm flipH="1">
            <a:off x="3221200" y="1889375"/>
            <a:ext cx="41448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"/>
          <p:cNvCxnSpPr>
            <a:stCxn id="85" idx="2"/>
            <a:endCxn id="93" idx="0"/>
          </p:cNvCxnSpPr>
          <p:nvPr/>
        </p:nvCxnSpPr>
        <p:spPr>
          <a:xfrm flipH="1">
            <a:off x="5971300" y="1889375"/>
            <a:ext cx="13947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"/>
          <p:cNvCxnSpPr>
            <a:stCxn id="85" idx="2"/>
            <a:endCxn id="89" idx="0"/>
          </p:cNvCxnSpPr>
          <p:nvPr/>
        </p:nvCxnSpPr>
        <p:spPr>
          <a:xfrm>
            <a:off x="7366000" y="1889375"/>
            <a:ext cx="16797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"/>
          <p:cNvCxnSpPr>
            <a:stCxn id="93" idx="2"/>
            <a:endCxn id="86" idx="0"/>
          </p:cNvCxnSpPr>
          <p:nvPr/>
        </p:nvCxnSpPr>
        <p:spPr>
          <a:xfrm flipH="1">
            <a:off x="4167900" y="3561850"/>
            <a:ext cx="1803300" cy="7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"/>
          <p:cNvCxnSpPr>
            <a:stCxn id="88" idx="2"/>
            <a:endCxn id="87" idx="0"/>
          </p:cNvCxnSpPr>
          <p:nvPr/>
        </p:nvCxnSpPr>
        <p:spPr>
          <a:xfrm>
            <a:off x="3221050" y="3646600"/>
            <a:ext cx="38391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"/>
          <p:cNvCxnSpPr>
            <a:stCxn id="89" idx="2"/>
            <a:endCxn id="87" idx="0"/>
          </p:cNvCxnSpPr>
          <p:nvPr/>
        </p:nvCxnSpPr>
        <p:spPr>
          <a:xfrm flipH="1">
            <a:off x="7060125" y="3811750"/>
            <a:ext cx="19857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"/>
          <p:cNvCxnSpPr>
            <a:stCxn id="87" idx="2"/>
            <a:endCxn id="90" idx="0"/>
          </p:cNvCxnSpPr>
          <p:nvPr/>
        </p:nvCxnSpPr>
        <p:spPr>
          <a:xfrm flipH="1">
            <a:off x="4730625" y="4975325"/>
            <a:ext cx="23295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04" name="Google Shape;104;p1"/>
          <p:cNvCxnSpPr>
            <a:stCxn id="87" idx="2"/>
            <a:endCxn id="91" idx="0"/>
          </p:cNvCxnSpPr>
          <p:nvPr/>
        </p:nvCxnSpPr>
        <p:spPr>
          <a:xfrm>
            <a:off x="7060125" y="4975325"/>
            <a:ext cx="3753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2023-04-28T04:55:43Z</dcterms:created>
  <dc:creator>Microsoft Office User</dc:creator>
</cp:coreProperties>
</file>