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sutec" initials="C" lastIdx="1" clrIdx="0">
    <p:extLst>
      <p:ext uri="{19B8F6BF-5375-455C-9EA6-DF929625EA0E}">
        <p15:presenceInfo xmlns:p15="http://schemas.microsoft.com/office/powerpoint/2012/main" userId="Colsute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FA9"/>
    <a:srgbClr val="181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A7B-EF3A-48C4-A174-13F0053F35E6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5C86-2D31-46A7-8550-D2ABFD85C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64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A7B-EF3A-48C4-A174-13F0053F35E6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5C86-2D31-46A7-8550-D2ABFD85C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45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A7B-EF3A-48C4-A174-13F0053F35E6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5C86-2D31-46A7-8550-D2ABFD85C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16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A7B-EF3A-48C4-A174-13F0053F35E6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5C86-2D31-46A7-8550-D2ABFD85C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84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A7B-EF3A-48C4-A174-13F0053F35E6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5C86-2D31-46A7-8550-D2ABFD85C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19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A7B-EF3A-48C4-A174-13F0053F35E6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5C86-2D31-46A7-8550-D2ABFD85C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85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A7B-EF3A-48C4-A174-13F0053F35E6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5C86-2D31-46A7-8550-D2ABFD85C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22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A7B-EF3A-48C4-A174-13F0053F35E6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5C86-2D31-46A7-8550-D2ABFD85C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05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A7B-EF3A-48C4-A174-13F0053F35E6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5C86-2D31-46A7-8550-D2ABFD85C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1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A7B-EF3A-48C4-A174-13F0053F35E6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5C86-2D31-46A7-8550-D2ABFD85C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81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EA7B-EF3A-48C4-A174-13F0053F35E6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5C86-2D31-46A7-8550-D2ABFD85C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76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BEA7B-EF3A-48C4-A174-13F0053F35E6}" type="datetimeFigureOut">
              <a:rPr lang="es-ES" smtClean="0"/>
              <a:t>06/05/2016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5C86-2D31-46A7-8550-D2ABFD85C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65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 en U 3"/>
          <p:cNvSpPr/>
          <p:nvPr/>
        </p:nvSpPr>
        <p:spPr>
          <a:xfrm rot="5400000">
            <a:off x="6751115" y="3243275"/>
            <a:ext cx="5391560" cy="64236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lecha en U 4"/>
          <p:cNvSpPr/>
          <p:nvPr/>
        </p:nvSpPr>
        <p:spPr>
          <a:xfrm rot="16200000">
            <a:off x="-92406" y="3260802"/>
            <a:ext cx="5391558" cy="6073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Triángulo isósceles 9"/>
          <p:cNvSpPr/>
          <p:nvPr/>
        </p:nvSpPr>
        <p:spPr>
          <a:xfrm rot="10800000">
            <a:off x="3449291" y="868679"/>
            <a:ext cx="5068823" cy="697227"/>
          </a:xfrm>
          <a:prstGeom prst="triangle">
            <a:avLst>
              <a:gd name="adj" fmla="val 497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Triángulo isósceles 10"/>
          <p:cNvSpPr/>
          <p:nvPr/>
        </p:nvSpPr>
        <p:spPr>
          <a:xfrm>
            <a:off x="3433383" y="5563011"/>
            <a:ext cx="5068823" cy="697227"/>
          </a:xfrm>
          <a:prstGeom prst="triangle">
            <a:avLst>
              <a:gd name="adj" fmla="val 497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3015235" y="1851660"/>
            <a:ext cx="14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603373" y="1946450"/>
            <a:ext cx="128206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Proceso estratégico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2612898" y="3114585"/>
            <a:ext cx="128206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Proceso operativo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612898" y="4367552"/>
            <a:ext cx="128206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Proceso de apoyo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338070" y="1909546"/>
            <a:ext cx="1365884" cy="6418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Planeación estratégica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930648" y="1910374"/>
            <a:ext cx="1365884" cy="6418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Búsqueda y análisis de información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7523226" y="1892269"/>
            <a:ext cx="1365884" cy="6418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por proceso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337686" y="2861075"/>
            <a:ext cx="1000124" cy="4744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Historia clínica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516309" y="2861074"/>
            <a:ext cx="1000124" cy="4744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Control de proyecto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694932" y="2860982"/>
            <a:ext cx="1000124" cy="4744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dirty="0"/>
              <a:t>Creación del sistema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7878700" y="2860981"/>
            <a:ext cx="1640966" cy="4744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Mantenimiento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337686" y="3523698"/>
            <a:ext cx="1263014" cy="4744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capacitación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720907" y="3523697"/>
            <a:ext cx="1000124" cy="4744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Control de citas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841238" y="3523696"/>
            <a:ext cx="1126805" cy="4744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Generación de citas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8088249" y="3523696"/>
            <a:ext cx="1126805" cy="4744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Manual de instrucciones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337686" y="4218093"/>
            <a:ext cx="1365884" cy="47453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Recurso humano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5930648" y="4218092"/>
            <a:ext cx="1365884" cy="4744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Gestión de información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7530276" y="4218092"/>
            <a:ext cx="1365884" cy="4744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Sistema de información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4337686" y="4774446"/>
            <a:ext cx="1365884" cy="4744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Recurso tecnológico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5931006" y="4774446"/>
            <a:ext cx="1369121" cy="4744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Control de calidad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7536729" y="4765527"/>
            <a:ext cx="1362650" cy="4744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Documentación</a:t>
            </a:r>
          </a:p>
          <a:p>
            <a:pPr algn="ctr"/>
            <a:r>
              <a:rPr lang="es-ES" sz="1400" dirty="0"/>
              <a:t>necesaria</a:t>
            </a:r>
          </a:p>
        </p:txBody>
      </p:sp>
      <p:sp>
        <p:nvSpPr>
          <p:cNvPr id="34" name="Cheurón 33"/>
          <p:cNvSpPr/>
          <p:nvPr/>
        </p:nvSpPr>
        <p:spPr>
          <a:xfrm>
            <a:off x="3930445" y="2090039"/>
            <a:ext cx="340136" cy="364867"/>
          </a:xfrm>
          <a:prstGeom prst="chevron">
            <a:avLst/>
          </a:prstGeom>
          <a:solidFill>
            <a:srgbClr val="3BA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5" name="Cheurón 34"/>
          <p:cNvSpPr/>
          <p:nvPr/>
        </p:nvSpPr>
        <p:spPr>
          <a:xfrm>
            <a:off x="3956543" y="3245674"/>
            <a:ext cx="340136" cy="364867"/>
          </a:xfrm>
          <a:prstGeom prst="chevron">
            <a:avLst/>
          </a:prstGeom>
          <a:solidFill>
            <a:srgbClr val="3BA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6" name="Cheurón 35"/>
          <p:cNvSpPr/>
          <p:nvPr/>
        </p:nvSpPr>
        <p:spPr>
          <a:xfrm>
            <a:off x="3954447" y="4508283"/>
            <a:ext cx="340136" cy="364867"/>
          </a:xfrm>
          <a:prstGeom prst="chevron">
            <a:avLst/>
          </a:prstGeom>
          <a:solidFill>
            <a:srgbClr val="3BA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0" name="Flecha derecha 39"/>
          <p:cNvSpPr/>
          <p:nvPr/>
        </p:nvSpPr>
        <p:spPr>
          <a:xfrm>
            <a:off x="9853041" y="3185791"/>
            <a:ext cx="451293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 derecha 40"/>
          <p:cNvSpPr/>
          <p:nvPr/>
        </p:nvSpPr>
        <p:spPr>
          <a:xfrm>
            <a:off x="1763459" y="3185791"/>
            <a:ext cx="451293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redondeado 41"/>
          <p:cNvSpPr/>
          <p:nvPr/>
        </p:nvSpPr>
        <p:spPr>
          <a:xfrm>
            <a:off x="783718" y="1729087"/>
            <a:ext cx="814577" cy="367074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redondeado 42"/>
          <p:cNvSpPr/>
          <p:nvPr/>
        </p:nvSpPr>
        <p:spPr>
          <a:xfrm>
            <a:off x="10474644" y="1729087"/>
            <a:ext cx="814577" cy="367074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/>
          <p:cNvSpPr txBox="1"/>
          <p:nvPr/>
        </p:nvSpPr>
        <p:spPr>
          <a:xfrm>
            <a:off x="4871417" y="892630"/>
            <a:ext cx="228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Proceso del proyecto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4871417" y="5840530"/>
            <a:ext cx="228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Proceso del proyecto</a:t>
            </a:r>
          </a:p>
        </p:txBody>
      </p:sp>
      <p:sp>
        <p:nvSpPr>
          <p:cNvPr id="47" name="CuadroTexto 46"/>
          <p:cNvSpPr txBox="1"/>
          <p:nvPr/>
        </p:nvSpPr>
        <p:spPr>
          <a:xfrm rot="16200000">
            <a:off x="1627120" y="4688483"/>
            <a:ext cx="102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Mejorías</a:t>
            </a:r>
          </a:p>
        </p:txBody>
      </p:sp>
      <p:sp>
        <p:nvSpPr>
          <p:cNvPr id="49" name="CuadroTexto 48"/>
          <p:cNvSpPr txBox="1"/>
          <p:nvPr/>
        </p:nvSpPr>
        <p:spPr>
          <a:xfrm rot="16200000">
            <a:off x="1628644" y="1633915"/>
            <a:ext cx="102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Mejorías</a:t>
            </a:r>
          </a:p>
        </p:txBody>
      </p:sp>
      <p:sp>
        <p:nvSpPr>
          <p:cNvPr id="50" name="CuadroTexto 49"/>
          <p:cNvSpPr txBox="1"/>
          <p:nvPr/>
        </p:nvSpPr>
        <p:spPr>
          <a:xfrm rot="5400000">
            <a:off x="9427676" y="4688484"/>
            <a:ext cx="102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Mejorías</a:t>
            </a:r>
          </a:p>
        </p:txBody>
      </p:sp>
      <p:sp>
        <p:nvSpPr>
          <p:cNvPr id="51" name="CuadroTexto 50"/>
          <p:cNvSpPr txBox="1"/>
          <p:nvPr/>
        </p:nvSpPr>
        <p:spPr>
          <a:xfrm rot="5400000">
            <a:off x="9438206" y="1629437"/>
            <a:ext cx="102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Mejorías</a:t>
            </a:r>
          </a:p>
        </p:txBody>
      </p:sp>
      <p:sp>
        <p:nvSpPr>
          <p:cNvPr id="52" name="CuadroTexto 51"/>
          <p:cNvSpPr txBox="1"/>
          <p:nvPr/>
        </p:nvSpPr>
        <p:spPr>
          <a:xfrm rot="16200000">
            <a:off x="-273840" y="3321314"/>
            <a:ext cx="29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Solicitud del cliente</a:t>
            </a:r>
          </a:p>
        </p:txBody>
      </p:sp>
      <p:sp>
        <p:nvSpPr>
          <p:cNvPr id="53" name="CuadroTexto 52"/>
          <p:cNvSpPr txBox="1"/>
          <p:nvPr/>
        </p:nvSpPr>
        <p:spPr>
          <a:xfrm rot="16200000">
            <a:off x="9412894" y="3333626"/>
            <a:ext cx="2924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Respuesta del cliente</a:t>
            </a:r>
          </a:p>
        </p:txBody>
      </p:sp>
      <p:sp>
        <p:nvSpPr>
          <p:cNvPr id="55" name="Flecha a la derecha con muesca 54"/>
          <p:cNvSpPr/>
          <p:nvPr/>
        </p:nvSpPr>
        <p:spPr>
          <a:xfrm>
            <a:off x="802594" y="5530548"/>
            <a:ext cx="1289908" cy="762151"/>
          </a:xfrm>
          <a:prstGeom prst="notchedRightArrow">
            <a:avLst/>
          </a:prstGeom>
          <a:solidFill>
            <a:srgbClr val="3BA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51297" y="5719483"/>
            <a:ext cx="1192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>
                <a:solidFill>
                  <a:schemeClr val="bg1"/>
                </a:solidFill>
              </a:rPr>
              <a:t>Entrada</a:t>
            </a:r>
          </a:p>
        </p:txBody>
      </p:sp>
      <p:sp>
        <p:nvSpPr>
          <p:cNvPr id="57" name="Flecha a la derecha con muesca 56"/>
          <p:cNvSpPr/>
          <p:nvPr/>
        </p:nvSpPr>
        <p:spPr>
          <a:xfrm>
            <a:off x="9983553" y="5552820"/>
            <a:ext cx="1289908" cy="762151"/>
          </a:xfrm>
          <a:prstGeom prst="notchedRightArrow">
            <a:avLst/>
          </a:prstGeom>
          <a:solidFill>
            <a:srgbClr val="3BA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/>
          <p:cNvSpPr txBox="1"/>
          <p:nvPr/>
        </p:nvSpPr>
        <p:spPr>
          <a:xfrm>
            <a:off x="9983553" y="5731397"/>
            <a:ext cx="1192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>
                <a:solidFill>
                  <a:schemeClr val="bg1"/>
                </a:solidFill>
              </a:rPr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3905529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69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Colsutec</dc:creator>
  <cp:lastModifiedBy>Colsutec</cp:lastModifiedBy>
  <cp:revision>10</cp:revision>
  <dcterms:created xsi:type="dcterms:W3CDTF">2016-05-06T15:01:54Z</dcterms:created>
  <dcterms:modified xsi:type="dcterms:W3CDTF">2016-05-06T16:29:21Z</dcterms:modified>
</cp:coreProperties>
</file>