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9B4"/>
    <a:srgbClr val="B09FB7"/>
    <a:srgbClr val="F6A52E"/>
    <a:srgbClr val="B59FB7"/>
    <a:srgbClr val="E9C261"/>
    <a:srgbClr val="EEA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F4CED-F4CF-4826-B0B7-E2FE429EECA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99E43-2375-486A-9677-7A2C93EA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4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2721-BEE7-4BD8-9F5B-AE2401268CC0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360F-C6E8-4F8C-BF1D-6A0A7A4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/>
          <p:cNvSpPr/>
          <p:nvPr/>
        </p:nvSpPr>
        <p:spPr>
          <a:xfrm>
            <a:off x="862885" y="1068946"/>
            <a:ext cx="1854558" cy="5892085"/>
          </a:xfrm>
          <a:prstGeom prst="upArrow">
            <a:avLst/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26524" y="4829577"/>
            <a:ext cx="1583653" cy="2131454"/>
          </a:xfrm>
          <a:prstGeom prst="rect">
            <a:avLst/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>
            <a:off x="2099859" y="3665767"/>
            <a:ext cx="2185538" cy="2886552"/>
          </a:xfrm>
          <a:prstGeom prst="bentArrow">
            <a:avLst>
              <a:gd name="adj1" fmla="val 37170"/>
              <a:gd name="adj2" fmla="val 18585"/>
              <a:gd name="adj3" fmla="val 0"/>
              <a:gd name="adj4" fmla="val 54089"/>
            </a:avLst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380" y="422615"/>
            <a:ext cx="312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Verba Destinada Diretamente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à Pesquisa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2228045" y="2210389"/>
            <a:ext cx="1931831" cy="1624296"/>
          </a:xfrm>
          <a:prstGeom prst="bentArrow">
            <a:avLst>
              <a:gd name="adj1" fmla="val 25000"/>
              <a:gd name="adj2" fmla="val 2636"/>
              <a:gd name="adj3" fmla="val 0"/>
              <a:gd name="adj4" fmla="val 78637"/>
            </a:avLst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 flipV="1">
            <a:off x="4317197" y="1521761"/>
            <a:ext cx="479740" cy="1093817"/>
          </a:xfrm>
          <a:prstGeom prst="bentArrow">
            <a:avLst>
              <a:gd name="adj1" fmla="val 18365"/>
              <a:gd name="adj2" fmla="val 38488"/>
              <a:gd name="adj3" fmla="val 15855"/>
              <a:gd name="adj4" fmla="val 76865"/>
            </a:avLst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0589" y="1130452"/>
            <a:ext cx="203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Custos operacionais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94738" y="2886538"/>
            <a:ext cx="3232597" cy="646331"/>
          </a:xfrm>
          <a:prstGeom prst="roundRect">
            <a:avLst>
              <a:gd name="adj" fmla="val 50000"/>
            </a:avLst>
          </a:prstGeom>
          <a:solidFill>
            <a:srgbClr val="F6A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94738" y="5022522"/>
            <a:ext cx="316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Pagamentos a funcionários USP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80916" y="2917315"/>
            <a:ext cx="243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Endowment</a:t>
            </a:r>
            <a:endParaRPr lang="en-US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8045" y="3834685"/>
            <a:ext cx="92074" cy="1049338"/>
          </a:xfrm>
          <a:prstGeom prst="rect">
            <a:avLst/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nt Arrow 2"/>
          <p:cNvSpPr/>
          <p:nvPr/>
        </p:nvSpPr>
        <p:spPr>
          <a:xfrm>
            <a:off x="3962939" y="2798555"/>
            <a:ext cx="1790163" cy="1587323"/>
          </a:xfrm>
          <a:prstGeom prst="bentArrow">
            <a:avLst/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V="1">
            <a:off x="3962939" y="4036020"/>
            <a:ext cx="1790163" cy="1587113"/>
          </a:xfrm>
          <a:prstGeom prst="bentArrow">
            <a:avLst/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flipV="1">
            <a:off x="7496377" y="3793446"/>
            <a:ext cx="559558" cy="1036130"/>
          </a:xfrm>
          <a:prstGeom prst="upArrow">
            <a:avLst/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ular Arrow 20"/>
          <p:cNvSpPr/>
          <p:nvPr/>
        </p:nvSpPr>
        <p:spPr>
          <a:xfrm>
            <a:off x="7147324" y="2045413"/>
            <a:ext cx="1362599" cy="1344233"/>
          </a:xfrm>
          <a:prstGeom prst="circularArrow">
            <a:avLst>
              <a:gd name="adj1" fmla="val 11238"/>
              <a:gd name="adj2" fmla="val 1142319"/>
              <a:gd name="adj3" fmla="val 20475595"/>
              <a:gd name="adj4" fmla="val 10911383"/>
              <a:gd name="adj5" fmla="val 21967"/>
            </a:avLst>
          </a:prstGeom>
          <a:solidFill>
            <a:srgbClr val="92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10" grpId="0" animBg="1"/>
      <p:bldP spid="11" grpId="0" animBg="1"/>
      <p:bldP spid="12" grpId="0"/>
      <p:bldP spid="14" grpId="0" animBg="1"/>
      <p:bldP spid="18" grpId="0"/>
      <p:bldP spid="19" grpId="0"/>
      <p:bldP spid="2" grpId="0" animBg="1"/>
      <p:bldP spid="3" grpId="0" animBg="1"/>
      <p:bldP spid="20" grpId="0" animBg="1"/>
      <p:bldP spid="15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</dc:creator>
  <cp:lastModifiedBy>Victor</cp:lastModifiedBy>
  <cp:revision>8</cp:revision>
  <dcterms:created xsi:type="dcterms:W3CDTF">2018-11-11T00:42:21Z</dcterms:created>
  <dcterms:modified xsi:type="dcterms:W3CDTF">2018-11-11T02:03:16Z</dcterms:modified>
</cp:coreProperties>
</file>