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2" r:id="rId2"/>
    <p:sldId id="333" r:id="rId3"/>
    <p:sldId id="324" r:id="rId4"/>
    <p:sldId id="323" r:id="rId5"/>
    <p:sldId id="325" r:id="rId6"/>
    <p:sldId id="322" r:id="rId7"/>
    <p:sldId id="326" r:id="rId8"/>
    <p:sldId id="332" r:id="rId9"/>
    <p:sldId id="327" r:id="rId10"/>
    <p:sldId id="328" r:id="rId11"/>
    <p:sldId id="329" r:id="rId12"/>
    <p:sldId id="330" r:id="rId13"/>
    <p:sldId id="331" r:id="rId14"/>
    <p:sldId id="337" r:id="rId15"/>
    <p:sldId id="334" r:id="rId16"/>
    <p:sldId id="335" r:id="rId17"/>
    <p:sldId id="336" r:id="rId18"/>
    <p:sldId id="338" r:id="rId19"/>
    <p:sldId id="303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EE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394" autoAdjust="0"/>
  </p:normalViewPr>
  <p:slideViewPr>
    <p:cSldViewPr snapToGrid="0">
      <p:cViewPr varScale="1">
        <p:scale>
          <a:sx n="81" d="100"/>
          <a:sy n="81" d="100"/>
        </p:scale>
        <p:origin x="342" y="96"/>
      </p:cViewPr>
      <p:guideLst/>
    </p:cSldViewPr>
  </p:slideViewPr>
  <p:outlineViewPr>
    <p:cViewPr>
      <p:scale>
        <a:sx n="33" d="100"/>
        <a:sy n="33" d="100"/>
      </p:scale>
      <p:origin x="0" y="-49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6E66D-88B6-4A4A-B160-3884627B65DC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D40A5-E0DB-4264-9674-771B1499A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727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713547C-D309-7D4F-87E0-1FDC7EC286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E5B0276-C926-1C44-9B59-03334E03CD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59676" y="2265690"/>
            <a:ext cx="2000647" cy="1803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7344427" cy="2387600"/>
          </a:xfrm>
        </p:spPr>
        <p:txBody>
          <a:bodyPr anchor="b"/>
          <a:lstStyle>
            <a:lvl1pPr algn="ctr">
              <a:defRPr sz="6000">
                <a:solidFill>
                  <a:srgbClr val="EEB500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344427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8C2D-C36B-4DAF-A650-94475155C2EA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CBFE-7ACB-4568-AE07-8C1D147EDB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51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8C2D-C36B-4DAF-A650-94475155C2EA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CBFE-7ACB-4568-AE07-8C1D147EDB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22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8C2D-C36B-4DAF-A650-94475155C2EA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CBFE-7ACB-4568-AE07-8C1D147EDB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22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5BDE534-5351-9B41-8702-C66188E6E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42D4195-CAB3-7A48-ABA2-8D509533F4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59676" y="2265690"/>
            <a:ext cx="2000647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52CFD66-A3C3-074F-B93B-988487612C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881C1DB1-9446-0A45-8080-2D41255235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1A29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EB500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29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9029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5BDE534-5351-9B41-8702-C66188E6E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2D4195-CAB3-7A48-ABA2-8D509533F4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59676" y="2265690"/>
            <a:ext cx="2000647" cy="1803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84599" cy="2852737"/>
          </a:xfrm>
        </p:spPr>
        <p:txBody>
          <a:bodyPr anchor="b"/>
          <a:lstStyle>
            <a:lvl1pPr>
              <a:defRPr sz="6000" b="1">
                <a:solidFill>
                  <a:srgbClr val="EEB500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8459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8C2D-C36B-4DAF-A650-94475155C2EA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CBFE-7ACB-4568-AE07-8C1D147EDB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65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6C8BA199-F313-4B2C-B47F-E916A8D04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A54369C4-43D0-4DA5-801D-E644681CD1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1A29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12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712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73B198F-D6AC-4634-B6B5-5B86E168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rgbClr val="EEB500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86734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8C2D-C36B-4DAF-A650-94475155C2EA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CBFE-7ACB-4568-AE07-8C1D147EDB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45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8C2D-C36B-4DAF-A650-94475155C2EA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CBFE-7ACB-4568-AE07-8C1D147EDB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89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8C2D-C36B-4DAF-A650-94475155C2EA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CBFE-7ACB-4568-AE07-8C1D147EDB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52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8C2D-C36B-4DAF-A650-94475155C2EA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CBFE-7ACB-4568-AE07-8C1D147EDB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4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8C2D-C36B-4DAF-A650-94475155C2EA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CBFE-7ACB-4568-AE07-8C1D147EDB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12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A8C2D-C36B-4DAF-A650-94475155C2EA}" type="datetimeFigureOut">
              <a:rPr lang="pt-BR" smtClean="0"/>
              <a:t>03/02/2020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FCBFE-7ACB-4568-AE07-8C1D147EDB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51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Boas práticas de desenvolvimento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0451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A1609-FCEB-4E14-825E-538DEB7C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Open-</a:t>
            </a:r>
            <a:r>
              <a:rPr lang="pt-BR" dirty="0" err="1"/>
              <a:t>closed</a:t>
            </a:r>
            <a:endParaRPr lang="pt-BR" dirty="0"/>
          </a:p>
        </p:txBody>
      </p:sp>
      <p:pic>
        <p:nvPicPr>
          <p:cNvPr id="1028" name="Picture 4" descr="Resultado de imagem para open closed&quot;">
            <a:extLst>
              <a:ext uri="{FF2B5EF4-FFF2-40B4-BE49-F238E27FC236}">
                <a16:creationId xmlns:a16="http://schemas.microsoft.com/office/drawing/2014/main" id="{E93B0194-4E55-4E47-86D7-4D0258048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62841"/>
            <a:ext cx="80772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285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63DA8-F668-4464-B398-A1E7C1D2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Liskov</a:t>
            </a:r>
            <a:r>
              <a:rPr lang="pt-BR" dirty="0"/>
              <a:t> </a:t>
            </a:r>
            <a:r>
              <a:rPr lang="pt-BR" dirty="0" err="1"/>
              <a:t>substitution</a:t>
            </a:r>
            <a:endParaRPr lang="pt-BR" dirty="0"/>
          </a:p>
        </p:txBody>
      </p:sp>
      <p:pic>
        <p:nvPicPr>
          <p:cNvPr id="2050" name="Picture 2" descr="https://upload.wikimedia.org/wikipedia/commons/thumb/3/38/Barbara_Liskov_MIT_computer_scientist_2010.jpg/200px-Barbara_Liskov_MIT_computer_scientist_2010.jpg">
            <a:extLst>
              <a:ext uri="{FF2B5EF4-FFF2-40B4-BE49-F238E27FC236}">
                <a16:creationId xmlns:a16="http://schemas.microsoft.com/office/drawing/2014/main" id="{FDF5AB72-738C-4609-A625-AFD5F4F10B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2404269"/>
            <a:ext cx="254000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109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6D2BF-945F-419A-B87E-2AB1BF40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</a:t>
            </a:r>
            <a:r>
              <a:rPr lang="pt-BR" dirty="0" err="1"/>
              <a:t>segregation</a:t>
            </a:r>
            <a:endParaRPr lang="pt-BR" dirty="0"/>
          </a:p>
        </p:txBody>
      </p:sp>
      <p:pic>
        <p:nvPicPr>
          <p:cNvPr id="3074" name="Picture 2" descr="Resultado de imagem para Interface segregation&quot;">
            <a:extLst>
              <a:ext uri="{FF2B5EF4-FFF2-40B4-BE49-F238E27FC236}">
                <a16:creationId xmlns:a16="http://schemas.microsoft.com/office/drawing/2014/main" id="{84339709-FABC-41F6-B0B9-CD93906E72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56"/>
          <a:stretch/>
        </p:blipFill>
        <p:spPr bwMode="auto">
          <a:xfrm>
            <a:off x="3117335" y="2019300"/>
            <a:ext cx="5743575" cy="388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111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CCD03-3EF9-41CC-A174-229CD0F0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Inversion</a:t>
            </a:r>
            <a:endParaRPr lang="pt-BR" dirty="0"/>
          </a:p>
        </p:txBody>
      </p:sp>
      <p:pic>
        <p:nvPicPr>
          <p:cNvPr id="4098" name="Picture 2" descr="Resultado de imagem para Dependency Inversion&quot;">
            <a:extLst>
              <a:ext uri="{FF2B5EF4-FFF2-40B4-BE49-F238E27FC236}">
                <a16:creationId xmlns:a16="http://schemas.microsoft.com/office/drawing/2014/main" id="{C742A49B-7838-412F-AD1A-784805C165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27" t="20363" r="21624" b="32105"/>
          <a:stretch/>
        </p:blipFill>
        <p:spPr bwMode="auto">
          <a:xfrm>
            <a:off x="3565193" y="2315688"/>
            <a:ext cx="5061614" cy="356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465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F6F1DFB-7A89-4901-83CB-120CF44A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 mais...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E8BE176-21E1-432E-9A0A-8EC28EDCC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29541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F6F1DFB-7A89-4901-83CB-120CF44A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DRY</a:t>
            </a:r>
          </a:p>
        </p:txBody>
      </p:sp>
      <p:pic>
        <p:nvPicPr>
          <p:cNvPr id="7170" name="Picture 2" descr="Resultado de imagem para fabio junior casamento">
            <a:extLst>
              <a:ext uri="{FF2B5EF4-FFF2-40B4-BE49-F238E27FC236}">
                <a16:creationId xmlns:a16="http://schemas.microsoft.com/office/drawing/2014/main" id="{F4233919-CB0B-4EDB-B0E4-C6A46FB31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520" y="1678771"/>
            <a:ext cx="6849878" cy="45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120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557CA-2A74-4063-B335-53792447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KISS</a:t>
            </a:r>
          </a:p>
        </p:txBody>
      </p:sp>
      <p:pic>
        <p:nvPicPr>
          <p:cNvPr id="8194" name="Picture 2" descr="Resultado de imagem para homer simpson martelo">
            <a:extLst>
              <a:ext uri="{FF2B5EF4-FFF2-40B4-BE49-F238E27FC236}">
                <a16:creationId xmlns:a16="http://schemas.microsoft.com/office/drawing/2014/main" id="{2B9801FE-099D-4C3B-B582-052D7FE87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171" y="1827166"/>
            <a:ext cx="7807657" cy="439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813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9759E-6CBE-4651-9AEF-85F3B7CC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YAGNI</a:t>
            </a:r>
          </a:p>
        </p:txBody>
      </p:sp>
      <p:pic>
        <p:nvPicPr>
          <p:cNvPr id="9218" name="Picture 2" descr="Resultado de imagem para usando bone tampando mao">
            <a:extLst>
              <a:ext uri="{FF2B5EF4-FFF2-40B4-BE49-F238E27FC236}">
                <a16:creationId xmlns:a16="http://schemas.microsoft.com/office/drawing/2014/main" id="{F479ED84-5BC0-466A-A0C9-E7B4A13AE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767" y="1360226"/>
            <a:ext cx="3892455" cy="499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163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8A4C9-41AF-45D6-8B5C-C87799D0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Refactoring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1A471C-E5E1-4911-959C-6398F1483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4" name="Picture 4" descr="Resultado de imagem para Refactoring&quot;">
            <a:extLst>
              <a:ext uri="{FF2B5EF4-FFF2-40B4-BE49-F238E27FC236}">
                <a16:creationId xmlns:a16="http://schemas.microsoft.com/office/drawing/2014/main" id="{E7EC00B9-D995-4EA0-AC4F-27A2D4F1A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270" y="1720973"/>
            <a:ext cx="2953357" cy="492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79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3F6D49-AE5C-4A15-8F19-D31101331055}"/>
              </a:ext>
            </a:extLst>
          </p:cNvPr>
          <p:cNvSpPr txBox="1"/>
          <p:nvPr/>
        </p:nvSpPr>
        <p:spPr>
          <a:xfrm>
            <a:off x="-185532" y="2951946"/>
            <a:ext cx="82707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EEB500"/>
                </a:solidFill>
                <a:ea typeface="Ebrima" panose="02000000000000000000" pitchFamily="2" charset="0"/>
                <a:cs typeface="Ebrima" panose="02000000000000000000" pitchFamily="2" charset="0"/>
              </a:rPr>
              <a:t>Somos nacionais, distribuídos e conectados.</a:t>
            </a:r>
            <a:br>
              <a:rPr lang="pt-BR" sz="3200" b="1" dirty="0">
                <a:solidFill>
                  <a:srgbClr val="EEB500"/>
                </a:solidFill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pt-BR" sz="3200" b="1" dirty="0">
                <a:solidFill>
                  <a:srgbClr val="EEB500"/>
                </a:solidFill>
                <a:ea typeface="Ebrima" panose="02000000000000000000" pitchFamily="2" charset="0"/>
                <a:cs typeface="Ebrima" panose="02000000000000000000" pitchFamily="2" charset="0"/>
              </a:rPr>
              <a:t>Somos digitais.</a:t>
            </a:r>
          </a:p>
        </p:txBody>
      </p:sp>
    </p:spTree>
    <p:extLst>
      <p:ext uri="{BB962C8B-B14F-4D97-AF65-F5344CB8AC3E}">
        <p14:creationId xmlns:p14="http://schemas.microsoft.com/office/powerpoint/2010/main" val="285993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75BDB5D-A950-4777-8E3C-524D3FEE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Clean </a:t>
            </a:r>
            <a:r>
              <a:rPr lang="pt-BR" dirty="0" err="1"/>
              <a:t>Code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03188E6-F190-4656-8F3B-FA4F073AA6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 Code: A Handbook of Agile Software Craftsmanship</a:t>
            </a:r>
          </a:p>
          <a:p>
            <a:r>
              <a:rPr lang="en-US" dirty="0"/>
              <a:t>Robert C. Martin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948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63578-5E0D-4526-B3C7-A5DE234B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Nomes são importantes</a:t>
            </a:r>
          </a:p>
        </p:txBody>
      </p:sp>
      <p:pic>
        <p:nvPicPr>
          <p:cNvPr id="4" name="Picture 10" descr="A imagem pode conter: 2 pessoas, pessoas sorrindo, violão">
            <a:extLst>
              <a:ext uri="{FF2B5EF4-FFF2-40B4-BE49-F238E27FC236}">
                <a16:creationId xmlns:a16="http://schemas.microsoft.com/office/drawing/2014/main" id="{CE6B6E63-C920-4F68-91A8-BD345E93A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013" y="1825624"/>
            <a:ext cx="4723231" cy="469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49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F0DAC-626D-4F49-9696-711EB037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Comentários relevantes</a:t>
            </a:r>
          </a:p>
        </p:txBody>
      </p:sp>
      <p:pic>
        <p:nvPicPr>
          <p:cNvPr id="2050" name="Picture 2" descr="Resultado de imagem para comentário engraçado">
            <a:extLst>
              <a:ext uri="{FF2B5EF4-FFF2-40B4-BE49-F238E27FC236}">
                <a16:creationId xmlns:a16="http://schemas.microsoft.com/office/drawing/2014/main" id="{AA46E91E-818C-41B1-A145-2B7ECA985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291391"/>
            <a:ext cx="619125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30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F94B9-857D-4261-A695-9B00FF1F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Evite números mágicos</a:t>
            </a:r>
          </a:p>
        </p:txBody>
      </p:sp>
      <p:pic>
        <p:nvPicPr>
          <p:cNvPr id="3080" name="Picture 8" descr="Resultado de imagem para 42">
            <a:extLst>
              <a:ext uri="{FF2B5EF4-FFF2-40B4-BE49-F238E27FC236}">
                <a16:creationId xmlns:a16="http://schemas.microsoft.com/office/drawing/2014/main" id="{1EA886C7-9485-4686-8A43-F2420C786A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5" t="15288" r="15684" b="16657"/>
          <a:stretch/>
        </p:blipFill>
        <p:spPr bwMode="auto">
          <a:xfrm>
            <a:off x="2238234" y="1825624"/>
            <a:ext cx="7519916" cy="466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396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8BADF-BF0D-4F72-AEC5-A7661A09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pequenas</a:t>
            </a:r>
          </a:p>
        </p:txBody>
      </p:sp>
      <p:pic>
        <p:nvPicPr>
          <p:cNvPr id="5124" name="Picture 4" descr="Resultado de imagem para code too many lines">
            <a:extLst>
              <a:ext uri="{FF2B5EF4-FFF2-40B4-BE49-F238E27FC236}">
                <a16:creationId xmlns:a16="http://schemas.microsoft.com/office/drawing/2014/main" id="{F22E446B-89A4-4BA3-B9D6-6FC3E2846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735" y="1893862"/>
            <a:ext cx="6262530" cy="402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980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C3B37-F5ED-4C80-9225-F2CFA7DD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do escoteiro</a:t>
            </a:r>
          </a:p>
        </p:txBody>
      </p:sp>
      <p:pic>
        <p:nvPicPr>
          <p:cNvPr id="4" name="Picture 2" descr="Resultado de imagem para homer escoteiro">
            <a:extLst>
              <a:ext uri="{FF2B5EF4-FFF2-40B4-BE49-F238E27FC236}">
                <a16:creationId xmlns:a16="http://schemas.microsoft.com/office/drawing/2014/main" id="{07FE8BE6-7400-4991-B634-17FA89798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085" y="2096129"/>
            <a:ext cx="27146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14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75BDB5D-A950-4777-8E3C-524D3FEE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SOLID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03188E6-F190-4656-8F3B-FA4F073AA6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788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44DF2-D62B-4A60-81CD-228418EE4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Single-</a:t>
            </a:r>
            <a:r>
              <a:rPr lang="pt-BR" dirty="0" err="1"/>
              <a:t>responsibility</a:t>
            </a:r>
            <a:endParaRPr lang="pt-BR" dirty="0"/>
          </a:p>
        </p:txBody>
      </p:sp>
      <p:pic>
        <p:nvPicPr>
          <p:cNvPr id="10242" name="Picture 2" descr="Resultado de imagem para bombril&quot;">
            <a:extLst>
              <a:ext uri="{FF2B5EF4-FFF2-40B4-BE49-F238E27FC236}">
                <a16:creationId xmlns:a16="http://schemas.microsoft.com/office/drawing/2014/main" id="{2DA76712-70B5-43E3-B3D3-05295FF6F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62" y="1977066"/>
            <a:ext cx="4410075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2419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59</Words>
  <Application>Microsoft Office PowerPoint</Application>
  <PresentationFormat>Widescreen</PresentationFormat>
  <Paragraphs>21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Ebrima</vt:lpstr>
      <vt:lpstr>Tema do Office</vt:lpstr>
      <vt:lpstr>Boas práticas de desenvolvimento</vt:lpstr>
      <vt:lpstr>Clean Code</vt:lpstr>
      <vt:lpstr>Nomes são importantes</vt:lpstr>
      <vt:lpstr>Comentários relevantes</vt:lpstr>
      <vt:lpstr>Evite números mágicos</vt:lpstr>
      <vt:lpstr>Funções pequenas</vt:lpstr>
      <vt:lpstr>Código do escoteiro</vt:lpstr>
      <vt:lpstr>SOLID</vt:lpstr>
      <vt:lpstr>Single-responsibility</vt:lpstr>
      <vt:lpstr>Open-closed</vt:lpstr>
      <vt:lpstr>Liskov substitution</vt:lpstr>
      <vt:lpstr>Interface segregation</vt:lpstr>
      <vt:lpstr>Dependency Inversion</vt:lpstr>
      <vt:lpstr>Tem mais...</vt:lpstr>
      <vt:lpstr>DRY</vt:lpstr>
      <vt:lpstr>KISS</vt:lpstr>
      <vt:lpstr>YAGNI</vt:lpstr>
      <vt:lpstr>Refactoring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</dc:title>
  <dc:creator>Marcus Vinícius da Silva Coelho</dc:creator>
  <cp:lastModifiedBy>Marcus Vinícius da Silva Coelho</cp:lastModifiedBy>
  <cp:revision>232</cp:revision>
  <dcterms:created xsi:type="dcterms:W3CDTF">2019-03-16T02:14:46Z</dcterms:created>
  <dcterms:modified xsi:type="dcterms:W3CDTF">2020-02-03T12:48:27Z</dcterms:modified>
</cp:coreProperties>
</file>