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71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571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27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6286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82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529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069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905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817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2899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878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63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088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635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99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4096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5EB4-E721-47E5-8F0F-9FE090CD9FD1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07EE58-A3B1-4191-B0D4-7C336F7D965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951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528637"/>
            <a:ext cx="122110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25" y="5008797"/>
            <a:ext cx="3894800" cy="18492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b="1" dirty="0"/>
              <a:t>Quiénes somos</a:t>
            </a:r>
            <a:br>
              <a:rPr lang="es-GT" b="1" dirty="0"/>
            </a:br>
            <a:r>
              <a:rPr lang="es-GT" dirty="0"/>
              <a:t>Hábitat para la Humanidad Guatemala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dirty="0"/>
              <a:t>Somos una organización sin fines de lucro, que trabaja para mejorar la calidad de vida de las familias guatemaltecas por medio de viviendas nuevas, mejoradas y Kit Saludable (Estufa mejorada, filtro de agua y letrina). Nuestra visión es “</a:t>
            </a:r>
            <a:r>
              <a:rPr lang="es-GT" i="1" dirty="0"/>
              <a:t>que todas las personas en Guatemala habiten en una vivienda adecuada”</a:t>
            </a:r>
            <a:r>
              <a:rPr lang="es-GT" dirty="0"/>
              <a:t>. Esto lo logramos por medio de nuestro principio de ayuda mutua, el cual involucra a nuestras familias beneficiarias, voluntarios y donantes para que juntos, construyan un mejor país</a:t>
            </a:r>
            <a:r>
              <a:rPr lang="es-GT" dirty="0" smtClean="0"/>
              <a:t>.</a:t>
            </a:r>
          </a:p>
          <a:p>
            <a:pPr marL="0" indent="0">
              <a:buNone/>
            </a:pPr>
            <a:r>
              <a:rPr lang="es-GT" dirty="0" smtClean="0"/>
              <a:t> Contamos </a:t>
            </a:r>
            <a:r>
              <a:rPr lang="es-GT" dirty="0"/>
              <a:t>con más de 39 años de experiencia en la construcción de vivienda social, en los cuales hemos apoyado a más de 90,680 familias a mejorar sus condiciones de vida, lo cual significa un aporte directo en la reducción del déficit habitacional en un 5.17%. Nuestra cobertura es a nivel nacional, esto por medio de nuestras 18 oficinas de afiliado, las cuales se ubican en las principales cabeceras departamentales y atienden las necesidades de las familias. Además, contamos con oficinas nacionales en Quetzaltenango y Ciudad Capital, las cuales tienen relación directa con voluntarios y donantes.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4631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6000" dirty="0" smtClean="0"/>
              <a:t>QUE HACEMOS</a:t>
            </a:r>
            <a:endParaRPr lang="es-GT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/>
              <a:t>Vivienda nueva</a:t>
            </a:r>
            <a:endParaRPr lang="es-GT" dirty="0"/>
          </a:p>
          <a:p>
            <a:r>
              <a:rPr lang="es-GT" b="1" dirty="0"/>
              <a:t>Vivienda mejorada</a:t>
            </a:r>
            <a:endParaRPr lang="es-GT" dirty="0"/>
          </a:p>
          <a:p>
            <a:r>
              <a:rPr lang="es-GT" b="1" dirty="0"/>
              <a:t>Kit Saludable</a:t>
            </a:r>
            <a:endParaRPr lang="es-GT" dirty="0"/>
          </a:p>
          <a:p>
            <a:r>
              <a:rPr lang="es-GT" b="1" dirty="0"/>
              <a:t>Estufa </a:t>
            </a:r>
            <a:r>
              <a:rPr lang="es-GT" b="1" dirty="0" smtClean="0"/>
              <a:t>mejorada</a:t>
            </a:r>
          </a:p>
          <a:p>
            <a:r>
              <a:rPr lang="es-GT" b="1" dirty="0"/>
              <a:t>Filtro de </a:t>
            </a:r>
            <a:r>
              <a:rPr lang="es-GT" b="1" dirty="0" smtClean="0"/>
              <a:t>agua</a:t>
            </a:r>
          </a:p>
          <a:p>
            <a:r>
              <a:rPr lang="es-GT" b="1" dirty="0"/>
              <a:t>Letrina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883" y="274637"/>
            <a:ext cx="2857500" cy="1990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962" y="1534263"/>
            <a:ext cx="2667000" cy="2295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383" y="2682025"/>
            <a:ext cx="2667000" cy="2200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89" y="4100975"/>
            <a:ext cx="2181225" cy="2857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025" y="5008797"/>
            <a:ext cx="3894800" cy="18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Defensa de la causa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2400" dirty="0" smtClean="0"/>
              <a:t>Para </a:t>
            </a:r>
            <a:r>
              <a:rPr lang="es-GT" sz="2400" dirty="0"/>
              <a:t>nosotros, la defensa de la causa consiste en ser la voz de todas la personas cuyas oportunidades de obtener una vivienda segura y adecuada, se encuentran fuera de su alcance. Asimismo, permite dar a conocer como nuestra labor de en el país, brinda una solución viable al problema del déficit habitacional. Por medio de cuatro eventos anuales, creamos consciencia y unimos a más guatemaltecos con nuestra causa.</a:t>
            </a:r>
            <a:endParaRPr lang="es-GT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25" y="5008797"/>
            <a:ext cx="3894800" cy="18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939" y="1457975"/>
            <a:ext cx="8596668" cy="1320800"/>
          </a:xfrm>
        </p:spPr>
        <p:txBody>
          <a:bodyPr/>
          <a:lstStyle/>
          <a:p>
            <a:r>
              <a:rPr lang="es-GT" dirty="0"/>
              <a:t>Open para la Humanidad </a:t>
            </a:r>
            <a:br>
              <a:rPr lang="es-GT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3700" y="2340893"/>
            <a:ext cx="8596668" cy="1857619"/>
          </a:xfrm>
        </p:spPr>
        <p:txBody>
          <a:bodyPr/>
          <a:lstStyle/>
          <a:p>
            <a:r>
              <a:rPr lang="es-GT" dirty="0"/>
              <a:t>El torneo de golf “Open para la Humanidad”, tiene como objetivo principal hacer un llamado a la población de la necesidad de trabajar unidos en la reducción del déficit habitacional del país. Durante ocho años consecutivos, jugadores aficionados y profesionales se han reunido en Guatemala Country Club a disfrutar de un juego con amigos y colegas, pero conscientes que con su aporte seguimos apoyando a más familias guatemaltecas.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25" y="5008797"/>
            <a:ext cx="3894800" cy="18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667" y="1704304"/>
            <a:ext cx="8596668" cy="3403600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/>
            </a:r>
            <a:br>
              <a:rPr lang="es-GT" dirty="0" smtClean="0"/>
            </a:br>
            <a:r>
              <a:rPr lang="es-GT" dirty="0" smtClean="0"/>
              <a:t>Día </a:t>
            </a:r>
            <a:r>
              <a:rPr lang="es-GT" dirty="0"/>
              <a:t>Internacional de la Juventud</a:t>
            </a:r>
            <a:br>
              <a:rPr lang="es-GT" dirty="0"/>
            </a:br>
            <a:r>
              <a:rPr lang="es-GT" dirty="0" smtClean="0"/>
              <a:t/>
            </a:r>
            <a:br>
              <a:rPr lang="es-GT" dirty="0" smtClean="0"/>
            </a:br>
            <a:r>
              <a:rPr lang="es-GT" dirty="0"/>
              <a:t/>
            </a:r>
            <a:br>
              <a:rPr lang="es-GT" dirty="0"/>
            </a:br>
            <a:r>
              <a:rPr lang="es-GT" dirty="0" smtClean="0"/>
              <a:t/>
            </a:r>
            <a:br>
              <a:rPr lang="es-GT" dirty="0" smtClean="0"/>
            </a:br>
            <a:r>
              <a:rPr lang="es-GT" dirty="0" smtClean="0"/>
              <a:t>Foro </a:t>
            </a:r>
            <a:r>
              <a:rPr lang="es-GT" dirty="0"/>
              <a:t>Nacional de Vivienda Social</a:t>
            </a:r>
            <a:br>
              <a:rPr lang="es-GT" dirty="0"/>
            </a:br>
            <a:r>
              <a:rPr lang="es-GT" dirty="0" smtClean="0"/>
              <a:t/>
            </a:r>
            <a:br>
              <a:rPr lang="es-GT" dirty="0" smtClean="0"/>
            </a:br>
            <a:r>
              <a:rPr lang="es-GT" dirty="0"/>
              <a:t/>
            </a:r>
            <a:br>
              <a:rPr lang="es-GT" dirty="0"/>
            </a:br>
            <a:r>
              <a:rPr lang="es-GT" dirty="0" smtClean="0"/>
              <a:t/>
            </a:r>
            <a:br>
              <a:rPr lang="es-GT" dirty="0" smtClean="0"/>
            </a:br>
            <a:r>
              <a:rPr lang="es-GT" dirty="0" smtClean="0"/>
              <a:t>Día </a:t>
            </a:r>
            <a:r>
              <a:rPr lang="es-GT" dirty="0"/>
              <a:t>Internacional de los Voluntarios</a:t>
            </a:r>
            <a:br>
              <a:rPr lang="es-GT" dirty="0"/>
            </a:b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32" y="757036"/>
            <a:ext cx="1428750" cy="1428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132" y="2932470"/>
            <a:ext cx="1428750" cy="1428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132" y="510790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5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092" y="2193700"/>
            <a:ext cx="10411376" cy="4245735"/>
          </a:xfrm>
        </p:spPr>
        <p:txBody>
          <a:bodyPr>
            <a:normAutofit/>
          </a:bodyPr>
          <a:lstStyle/>
          <a:p>
            <a:r>
              <a:rPr lang="es-GT" sz="8000" dirty="0" smtClean="0"/>
              <a:t>Como llegar a una de nuestras sucursales</a:t>
            </a:r>
            <a:endParaRPr lang="es-GT" sz="8000" dirty="0"/>
          </a:p>
        </p:txBody>
      </p:sp>
    </p:spTree>
    <p:extLst>
      <p:ext uri="{BB962C8B-B14F-4D97-AF65-F5344CB8AC3E}">
        <p14:creationId xmlns:p14="http://schemas.microsoft.com/office/powerpoint/2010/main" val="161348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2820" y="373487"/>
            <a:ext cx="2897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5400" dirty="0" smtClean="0"/>
              <a:t>Como LLEGAR?</a:t>
            </a:r>
            <a:endParaRPr lang="es-GT" sz="5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34" y="0"/>
            <a:ext cx="9021434" cy="55824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15" y="5582429"/>
            <a:ext cx="7936885" cy="12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177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Presentación de PowerPoint</vt:lpstr>
      <vt:lpstr>Quiénes somos Hábitat para la Humanidad Guatemala </vt:lpstr>
      <vt:lpstr>QUE HACEMOS</vt:lpstr>
      <vt:lpstr>Defensa de la causa </vt:lpstr>
      <vt:lpstr>Open para la Humanidad  </vt:lpstr>
      <vt:lpstr> Día Internacional de la Juventud    Foro Nacional de Vivienda Social    Día Internacional de los Voluntarios </vt:lpstr>
      <vt:lpstr>Como llegar a una de nuestras sucursales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4</cp:revision>
  <dcterms:created xsi:type="dcterms:W3CDTF">2018-08-15T15:25:00Z</dcterms:created>
  <dcterms:modified xsi:type="dcterms:W3CDTF">2018-08-15T15:56:41Z</dcterms:modified>
</cp:coreProperties>
</file>