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Helvetica Neue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56113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779c250d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50779c250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/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marL="2743200" lvl="5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/>
          <a:lstStyle>
            <a:lvl1pPr marL="457200" lvl="0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marL="1371600" lvl="2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marL="2743200" lvl="5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zul">
  <p:cSld name="azul">
    <p:bg>
      <p:bgPr>
        <a:solidFill>
          <a:srgbClr val="41A1D7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4446984" y="4882307"/>
            <a:ext cx="2412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bg>
      <p:bgPr>
        <a:solidFill>
          <a:srgbClr val="0000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1320105" y="540246"/>
            <a:ext cx="65037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775" tIns="27775" rIns="27775" bIns="2777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Helvetica Neue Light"/>
              <a:buNone/>
              <a:defRPr sz="5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1320105" y="1567160"/>
            <a:ext cx="6503700" cy="27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775" tIns="27775" rIns="27775" bIns="27775" anchor="ctr" anchorCtr="0"/>
          <a:lstStyle>
            <a:lvl1pPr marL="457200" lvl="0" indent="-336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Char char="•"/>
              <a:defRPr>
                <a:solidFill>
                  <a:srgbClr val="FFFFFF"/>
                </a:solidFill>
              </a:defRPr>
            </a:lvl1pPr>
            <a:lvl2pPr marL="914400" lvl="1" indent="-336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Char char="•"/>
              <a:defRPr>
                <a:solidFill>
                  <a:srgbClr val="FFFFFF"/>
                </a:solidFill>
              </a:defRPr>
            </a:lvl2pPr>
            <a:lvl3pPr marL="1371600" lvl="2" indent="-336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Char char="•"/>
              <a:defRPr>
                <a:solidFill>
                  <a:srgbClr val="FFFFFF"/>
                </a:solidFill>
              </a:defRPr>
            </a:lvl3pPr>
            <a:lvl4pPr marL="1828800" lvl="3" indent="-336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Char char="•"/>
              <a:defRPr>
                <a:solidFill>
                  <a:srgbClr val="FFFFFF"/>
                </a:solidFill>
              </a:defRPr>
            </a:lvl4pPr>
            <a:lvl5pPr marL="2286000" lvl="4" indent="-336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Char char="•"/>
              <a:defRPr>
                <a:solidFill>
                  <a:srgbClr val="FFFFFF"/>
                </a:solidFill>
              </a:defRPr>
            </a:lvl5pPr>
            <a:lvl6pPr marL="2743200" lvl="5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4454610" y="4497214"/>
            <a:ext cx="2274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775" tIns="27775" rIns="27775" bIns="27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>
  <p:cSld name="blue">
    <p:bg>
      <p:bgPr>
        <a:solidFill>
          <a:srgbClr val="25387A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4446984" y="4882307"/>
            <a:ext cx="2412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/>
          <a:lstStyle>
            <a:lvl1pPr marL="457200" lvl="0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marL="1371600" lvl="2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marL="2743200" lvl="5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kfarma">
  <p:cSld name="inkfarma">
    <p:bg>
      <p:bgPr>
        <a:solidFill>
          <a:srgbClr val="F7F24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4446984" y="4882307"/>
            <a:ext cx="2412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e">
  <p:cSld name="verde">
    <p:bg>
      <p:bgPr>
        <a:solidFill>
          <a:srgbClr val="B8CE4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4446984" y="4882307"/>
            <a:ext cx="2412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">
  <p:cSld name="new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/>
          <p:nvPr/>
        </p:nvSpPr>
        <p:spPr>
          <a:xfrm>
            <a:off x="0" y="4942582"/>
            <a:ext cx="9162000" cy="201000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txBody>
          <a:bodyPr spcFirstLastPara="1" wrap="square" lIns="33350" tIns="33350" rIns="33350" bIns="33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ill Sans"/>
              <a:buNone/>
            </a:pPr>
            <a:endParaRPr sz="2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23"/>
          <p:cNvSpPr/>
          <p:nvPr/>
        </p:nvSpPr>
        <p:spPr>
          <a:xfrm>
            <a:off x="-8930" y="0"/>
            <a:ext cx="9162000" cy="201000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txBody>
          <a:bodyPr spcFirstLastPara="1" wrap="square" lIns="33350" tIns="33350" rIns="33350" bIns="33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ill Sans"/>
              <a:buNone/>
            </a:pPr>
            <a:endParaRPr sz="2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4446984" y="4882307"/>
            <a:ext cx="2412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>
  <p:cSld name="black">
    <p:bg>
      <p:bgPr>
        <a:solidFill>
          <a:srgbClr val="33303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/>
          <p:nvPr/>
        </p:nvSpPr>
        <p:spPr>
          <a:xfrm>
            <a:off x="0" y="4965420"/>
            <a:ext cx="9144000" cy="195000"/>
          </a:xfrm>
          <a:prstGeom prst="rect">
            <a:avLst/>
          </a:prstGeom>
          <a:solidFill>
            <a:srgbClr val="D21F42"/>
          </a:solidFill>
          <a:ln>
            <a:noFill/>
          </a:ln>
          <a:effectLst>
            <a:outerShdw blurRad="38100" dist="25400" dir="5400000" rotWithShape="0">
              <a:srgbClr val="000000">
                <a:alpha val="49800"/>
              </a:srgbClr>
            </a:outerShdw>
          </a:effectLst>
        </p:spPr>
        <p:txBody>
          <a:bodyPr spcFirstLastPara="1" wrap="square" lIns="33350" tIns="33350" rIns="33350" bIns="33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031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33303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/>
          <p:nvPr/>
        </p:nvSpPr>
        <p:spPr>
          <a:xfrm>
            <a:off x="-46004" y="-3317"/>
            <a:ext cx="9236100" cy="16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33350" tIns="33350" rIns="33350" bIns="33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" name="Google Shape;89;p25"/>
          <p:cNvSpPr/>
          <p:nvPr/>
        </p:nvSpPr>
        <p:spPr>
          <a:xfrm>
            <a:off x="5154953" y="-3317"/>
            <a:ext cx="2774100" cy="16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33350" tIns="33350" rIns="33350" bIns="33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E4C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E6AE4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25"/>
          <p:cNvSpPr/>
          <p:nvPr/>
        </p:nvSpPr>
        <p:spPr>
          <a:xfrm>
            <a:off x="-46004" y="4902144"/>
            <a:ext cx="9236100" cy="247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33350" tIns="33350" rIns="33350" bIns="33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endParaRPr sz="15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- title">
  <p:cSld name="Default - title">
    <p:bg>
      <p:bgPr>
        <a:solidFill>
          <a:srgbClr val="0000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sldNum" idx="12"/>
          </p:nvPr>
        </p:nvSpPr>
        <p:spPr>
          <a:xfrm>
            <a:off x="8417349" y="4831556"/>
            <a:ext cx="2694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400" tIns="47400" rIns="47400" bIns="474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>
            <a:spLocks noGrp="1"/>
          </p:cNvSpPr>
          <p:nvPr>
            <p:ph type="pic" idx="2"/>
          </p:nvPr>
        </p:nvSpPr>
        <p:spPr>
          <a:xfrm>
            <a:off x="1129605" y="334863"/>
            <a:ext cx="6876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025" tIns="30000" rIns="60025" bIns="30000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92969" y="3542854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92969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/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marL="2743200" lvl="5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sldNum" idx="12"/>
          </p:nvPr>
        </p:nvSpPr>
        <p:spPr>
          <a:xfrm>
            <a:off x="4437983" y="4875609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92969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>
            <a:spLocks noGrp="1"/>
          </p:cNvSpPr>
          <p:nvPr>
            <p:ph type="pic" idx="2"/>
          </p:nvPr>
        </p:nvSpPr>
        <p:spPr>
          <a:xfrm>
            <a:off x="4723805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025" tIns="30000" rIns="60025" bIns="30000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669727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 Light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1"/>
          </p:nvPr>
        </p:nvSpPr>
        <p:spPr>
          <a:xfrm>
            <a:off x="669727" y="2511475"/>
            <a:ext cx="37506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/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marL="2743200" lvl="5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>
            <a:spLocks noGrp="1"/>
          </p:cNvSpPr>
          <p:nvPr>
            <p:ph type="pic" idx="2"/>
          </p:nvPr>
        </p:nvSpPr>
        <p:spPr>
          <a:xfrm>
            <a:off x="4723805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025" tIns="30000" rIns="60025" bIns="30000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/>
          <a:lstStyle>
            <a:lvl1pPr marL="457200" lvl="0" indent="-3175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1pPr>
            <a:lvl2pPr marL="914400" lvl="1" indent="-3175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2pPr>
            <a:lvl3pPr marL="1371600" lvl="2" indent="-3175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3pPr>
            <a:lvl4pPr marL="1828800" lvl="3" indent="-3175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4pPr>
            <a:lvl5pPr marL="2286000" lvl="4" indent="-3175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5pPr>
            <a:lvl6pPr marL="2743200" lvl="5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body" idx="1"/>
          </p:nvPr>
        </p:nvSpPr>
        <p:spPr>
          <a:xfrm>
            <a:off x="669727" y="669727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/>
          <a:lstStyle>
            <a:lvl1pPr marL="457200" lvl="0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marL="914400" lvl="1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marL="1371600" lvl="2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marL="2743200" lvl="5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>
            <a:spLocks noGrp="1"/>
          </p:cNvSpPr>
          <p:nvPr>
            <p:ph type="pic" idx="2"/>
          </p:nvPr>
        </p:nvSpPr>
        <p:spPr>
          <a:xfrm>
            <a:off x="4723805" y="2685604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025" tIns="30000" rIns="60025" bIns="30000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0" name="Google Shape;120;p33"/>
          <p:cNvSpPr>
            <a:spLocks noGrp="1"/>
          </p:cNvSpPr>
          <p:nvPr>
            <p:ph type="pic" idx="3"/>
          </p:nvPr>
        </p:nvSpPr>
        <p:spPr>
          <a:xfrm>
            <a:off x="4728177" y="468809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025" tIns="30000" rIns="60025" bIns="30000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1" name="Google Shape;121;p33"/>
          <p:cNvSpPr>
            <a:spLocks noGrp="1"/>
          </p:cNvSpPr>
          <p:nvPr>
            <p:ph type="pic" idx="4"/>
          </p:nvPr>
        </p:nvSpPr>
        <p:spPr>
          <a:xfrm>
            <a:off x="669727" y="468809"/>
            <a:ext cx="3750600" cy="4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025" tIns="30000" rIns="60025" bIns="30000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>
            <a:spLocks noGrp="1"/>
          </p:cNvSpPr>
          <p:nvPr>
            <p:ph type="body" idx="1"/>
          </p:nvPr>
        </p:nvSpPr>
        <p:spPr>
          <a:xfrm>
            <a:off x="892969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/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marL="1371600" lvl="2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marL="2743200" lvl="5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4"/>
          <p:cNvSpPr txBox="1">
            <a:spLocks noGrp="1"/>
          </p:cNvSpPr>
          <p:nvPr>
            <p:ph type="body" idx="2"/>
          </p:nvPr>
        </p:nvSpPr>
        <p:spPr>
          <a:xfrm>
            <a:off x="892969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/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marL="914400" lvl="1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marL="1371600" lvl="2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marL="1828800" lvl="3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marL="2286000" lvl="4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marL="2743200" lvl="5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marL="3200400" lvl="6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marL="4114800" lvl="8" indent="-2857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025" tIns="30000" rIns="60025" bIns="30000" anchor="t" anchorCtr="0"/>
          <a:lstStyle>
            <a:lvl1pPr marR="0" lvl="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 Light"/>
              <a:buNone/>
              <a:defRPr sz="5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 Light"/>
              <a:buNone/>
              <a:defRPr sz="5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 Light"/>
              <a:buNone/>
              <a:defRPr sz="5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 Light"/>
              <a:buNone/>
              <a:defRPr sz="5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 Light"/>
              <a:buNone/>
              <a:defRPr sz="5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 Light"/>
              <a:buNone/>
              <a:defRPr sz="5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 Light"/>
              <a:buNone/>
              <a:defRPr sz="5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 Light"/>
              <a:buNone/>
              <a:defRPr sz="5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 Light"/>
              <a:buNone/>
              <a:defRPr sz="5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/>
          <a:lstStyle>
            <a:lvl1pPr marL="457200" marR="0" lvl="0" indent="-3365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37983" y="4878958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37"/>
          <p:cNvCxnSpPr/>
          <p:nvPr/>
        </p:nvCxnSpPr>
        <p:spPr>
          <a:xfrm rot="10800000" flipH="1">
            <a:off x="3540574" y="2955566"/>
            <a:ext cx="5295300" cy="3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dashDot"/>
            <a:miter lim="400000"/>
            <a:headEnd type="none" w="sm" len="sm"/>
            <a:tailEnd type="none" w="sm" len="sm"/>
          </a:ln>
        </p:spPr>
      </p:cxnSp>
      <p:cxnSp>
        <p:nvCxnSpPr>
          <p:cNvPr id="162" name="Google Shape;162;p37"/>
          <p:cNvCxnSpPr/>
          <p:nvPr/>
        </p:nvCxnSpPr>
        <p:spPr>
          <a:xfrm rot="10800000" flipH="1">
            <a:off x="3536156" y="3617391"/>
            <a:ext cx="5295300" cy="3300"/>
          </a:xfrm>
          <a:prstGeom prst="straightConnector1">
            <a:avLst/>
          </a:prstGeom>
          <a:noFill/>
          <a:ln w="38100" cap="flat" cmpd="sng">
            <a:solidFill>
              <a:srgbClr val="3D85C6"/>
            </a:solidFill>
            <a:prstDash val="dashDot"/>
            <a:miter lim="400000"/>
            <a:headEnd type="none" w="sm" len="sm"/>
            <a:tailEnd type="none" w="sm" len="sm"/>
          </a:ln>
        </p:spPr>
      </p:cxnSp>
      <p:cxnSp>
        <p:nvCxnSpPr>
          <p:cNvPr id="163" name="Google Shape;163;p37"/>
          <p:cNvCxnSpPr/>
          <p:nvPr/>
        </p:nvCxnSpPr>
        <p:spPr>
          <a:xfrm rot="10800000" flipH="1">
            <a:off x="3536156" y="2431975"/>
            <a:ext cx="5295300" cy="3300"/>
          </a:xfrm>
          <a:prstGeom prst="straightConnector1">
            <a:avLst/>
          </a:prstGeom>
          <a:noFill/>
          <a:ln w="38100" cap="flat" cmpd="sng">
            <a:solidFill>
              <a:srgbClr val="3D85C6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164" name="Google Shape;164;p37"/>
          <p:cNvSpPr/>
          <p:nvPr/>
        </p:nvSpPr>
        <p:spPr>
          <a:xfrm>
            <a:off x="258961" y="1326059"/>
            <a:ext cx="2741418" cy="3074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noFill/>
          <a:ln w="38100" cap="flat" cmpd="sng">
            <a:solidFill>
              <a:srgbClr val="3D85C6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000" tIns="25000" rIns="25000" bIns="2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37"/>
          <p:cNvCxnSpPr/>
          <p:nvPr/>
        </p:nvCxnSpPr>
        <p:spPr>
          <a:xfrm>
            <a:off x="493596" y="1852498"/>
            <a:ext cx="2281800" cy="0"/>
          </a:xfrm>
          <a:prstGeom prst="straightConnector1">
            <a:avLst/>
          </a:prstGeom>
          <a:noFill/>
          <a:ln w="38100" cap="flat" cmpd="sng">
            <a:solidFill>
              <a:srgbClr val="3D85C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66" name="Google Shape;166;p37"/>
          <p:cNvCxnSpPr/>
          <p:nvPr/>
        </p:nvCxnSpPr>
        <p:spPr>
          <a:xfrm>
            <a:off x="743194" y="2409263"/>
            <a:ext cx="1780200" cy="0"/>
          </a:xfrm>
          <a:prstGeom prst="straightConnector1">
            <a:avLst/>
          </a:prstGeom>
          <a:noFill/>
          <a:ln w="38100" cap="flat" cmpd="sng">
            <a:solidFill>
              <a:srgbClr val="3D85C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67" name="Google Shape;167;p37"/>
          <p:cNvCxnSpPr/>
          <p:nvPr/>
        </p:nvCxnSpPr>
        <p:spPr>
          <a:xfrm>
            <a:off x="1003879" y="2956767"/>
            <a:ext cx="12852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8" name="Google Shape;168;p37"/>
          <p:cNvSpPr txBox="1"/>
          <p:nvPr/>
        </p:nvSpPr>
        <p:spPr>
          <a:xfrm>
            <a:off x="1182928" y="1526977"/>
            <a:ext cx="8742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000" tIns="25000" rIns="25000" bIns="2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alibri"/>
              <a:buNone/>
            </a:pPr>
            <a:r>
              <a:rPr lang="es" sz="1000" b="1" i="0" u="none" strike="noStrike" cap="none">
                <a:solidFill>
                  <a:srgbClr val="424242"/>
                </a:solidFill>
              </a:rPr>
              <a:t>Awareness</a:t>
            </a:r>
            <a:endParaRPr sz="1000" b="1"/>
          </a:p>
        </p:txBody>
      </p:sp>
      <p:sp>
        <p:nvSpPr>
          <p:cNvPr id="169" name="Google Shape;169;p37"/>
          <p:cNvSpPr txBox="1"/>
          <p:nvPr/>
        </p:nvSpPr>
        <p:spPr>
          <a:xfrm>
            <a:off x="1050820" y="2015877"/>
            <a:ext cx="1128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000" tIns="25000" rIns="25000" bIns="2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alibri"/>
              <a:buNone/>
            </a:pPr>
            <a:r>
              <a:rPr lang="es" sz="1000" b="1" i="0" u="none" strike="noStrike" cap="none">
                <a:solidFill>
                  <a:srgbClr val="424242"/>
                </a:solidFill>
              </a:rPr>
              <a:t>Consideration</a:t>
            </a:r>
            <a:endParaRPr sz="1000" b="1"/>
          </a:p>
        </p:txBody>
      </p:sp>
      <p:sp>
        <p:nvSpPr>
          <p:cNvPr id="170" name="Google Shape;170;p37"/>
          <p:cNvSpPr txBox="1"/>
          <p:nvPr/>
        </p:nvSpPr>
        <p:spPr>
          <a:xfrm>
            <a:off x="1091469" y="2618631"/>
            <a:ext cx="1056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000" tIns="25000" rIns="25000" bIns="2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alibri"/>
              <a:buNone/>
            </a:pPr>
            <a:r>
              <a:rPr lang="es" sz="1000" b="1">
                <a:solidFill>
                  <a:srgbClr val="424242"/>
                </a:solidFill>
              </a:rPr>
              <a:t>Comparison</a:t>
            </a:r>
            <a:endParaRPr sz="1000" b="1"/>
          </a:p>
        </p:txBody>
      </p:sp>
      <p:sp>
        <p:nvSpPr>
          <p:cNvPr id="171" name="Google Shape;171;p37"/>
          <p:cNvSpPr txBox="1"/>
          <p:nvPr/>
        </p:nvSpPr>
        <p:spPr>
          <a:xfrm>
            <a:off x="1141879" y="3080742"/>
            <a:ext cx="981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000" tIns="25000" rIns="25000" bIns="2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alibri"/>
              <a:buNone/>
            </a:pPr>
            <a:r>
              <a:rPr lang="es" sz="1000" b="1">
                <a:solidFill>
                  <a:srgbClr val="424242"/>
                </a:solidFill>
              </a:rPr>
              <a:t>Conversion</a:t>
            </a:r>
            <a:endParaRPr sz="1000" b="1"/>
          </a:p>
        </p:txBody>
      </p:sp>
      <p:sp>
        <p:nvSpPr>
          <p:cNvPr id="172" name="Google Shape;172;p37"/>
          <p:cNvSpPr txBox="1"/>
          <p:nvPr/>
        </p:nvSpPr>
        <p:spPr>
          <a:xfrm>
            <a:off x="1348289" y="3690193"/>
            <a:ext cx="5250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000" tIns="25000" rIns="25000" bIns="2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800"/>
              <a:buFont typeface="Calibri"/>
              <a:buNone/>
            </a:pPr>
            <a:r>
              <a:rPr lang="es" sz="900" b="1" i="0" u="none" strike="noStrike" cap="none">
                <a:solidFill>
                  <a:srgbClr val="424242"/>
                </a:solidFill>
              </a:rPr>
              <a:t>SHARE</a:t>
            </a:r>
            <a:endParaRPr sz="900" b="1"/>
          </a:p>
        </p:txBody>
      </p:sp>
      <p:cxnSp>
        <p:nvCxnSpPr>
          <p:cNvPr id="173" name="Google Shape;173;p37"/>
          <p:cNvCxnSpPr/>
          <p:nvPr/>
        </p:nvCxnSpPr>
        <p:spPr>
          <a:xfrm>
            <a:off x="1267979" y="3604246"/>
            <a:ext cx="733500" cy="0"/>
          </a:xfrm>
          <a:prstGeom prst="straightConnector1">
            <a:avLst/>
          </a:prstGeom>
          <a:noFill/>
          <a:ln w="38100" cap="flat" cmpd="sng">
            <a:solidFill>
              <a:srgbClr val="3D85C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4" name="Google Shape;174;p37"/>
          <p:cNvCxnSpPr/>
          <p:nvPr/>
        </p:nvCxnSpPr>
        <p:spPr>
          <a:xfrm>
            <a:off x="538374" y="2955550"/>
            <a:ext cx="8297700" cy="0"/>
          </a:xfrm>
          <a:prstGeom prst="straightConnector1">
            <a:avLst/>
          </a:prstGeom>
          <a:noFill/>
          <a:ln w="38100" cap="flat" cmpd="sng">
            <a:solidFill>
              <a:srgbClr val="3D85C6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175" name="Google Shape;175;p37"/>
          <p:cNvSpPr/>
          <p:nvPr/>
        </p:nvSpPr>
        <p:spPr>
          <a:xfrm>
            <a:off x="0" y="4995875"/>
            <a:ext cx="9144000" cy="187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3125" tIns="93125" rIns="93125" bIns="93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37"/>
          <p:cNvCxnSpPr/>
          <p:nvPr/>
        </p:nvCxnSpPr>
        <p:spPr>
          <a:xfrm>
            <a:off x="0" y="5013275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37"/>
          <p:cNvSpPr/>
          <p:nvPr/>
        </p:nvSpPr>
        <p:spPr>
          <a:xfrm>
            <a:off x="0" y="223750"/>
            <a:ext cx="9144000" cy="521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3125" tIns="93125" rIns="93125" bIns="93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lt1"/>
                </a:solidFill>
              </a:rPr>
              <a:t>EL EMBUDO DE DOCUMENTACIÓN</a:t>
            </a:r>
            <a:endParaRPr b="1" dirty="0">
              <a:solidFill>
                <a:srgbClr val="FFFFFF"/>
              </a:solidFill>
            </a:endParaRPr>
          </a:p>
        </p:txBody>
      </p:sp>
      <p:cxnSp>
        <p:nvCxnSpPr>
          <p:cNvPr id="178" name="Google Shape;178;p37"/>
          <p:cNvCxnSpPr/>
          <p:nvPr/>
        </p:nvCxnSpPr>
        <p:spPr>
          <a:xfrm rot="10800000" flipH="1">
            <a:off x="3551130" y="1836202"/>
            <a:ext cx="5295300" cy="3300"/>
          </a:xfrm>
          <a:prstGeom prst="straightConnector1">
            <a:avLst/>
          </a:prstGeom>
          <a:noFill/>
          <a:ln w="38100" cap="flat" cmpd="sng">
            <a:solidFill>
              <a:srgbClr val="3D85C6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20" name="Google Shape;134;p36">
            <a:extLst>
              <a:ext uri="{FF2B5EF4-FFF2-40B4-BE49-F238E27FC236}">
                <a16:creationId xmlns:a16="http://schemas.microsoft.com/office/drawing/2014/main" id="{88927B84-1771-477D-B359-6E57EB028E0F}"/>
              </a:ext>
            </a:extLst>
          </p:cNvPr>
          <p:cNvSpPr txBox="1"/>
          <p:nvPr/>
        </p:nvSpPr>
        <p:spPr>
          <a:xfrm>
            <a:off x="3482578" y="1446609"/>
            <a:ext cx="5063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alibri"/>
              <a:buNone/>
            </a:pPr>
            <a:r>
              <a:rPr lang="es" sz="1000" i="0" u="none" strike="noStrike" cap="none" dirty="0">
                <a:solidFill>
                  <a:srgbClr val="424242"/>
                </a:solidFill>
              </a:rPr>
              <a:t>Francisco necesita salir a viajar a concoer con una seguridad de que no se enfermará o será menor los síntomas.</a:t>
            </a:r>
            <a:endParaRPr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E3F7F-EC90-4BCF-9525-FDD17613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215" y="71425"/>
            <a:ext cx="1063463" cy="1029471"/>
          </a:xfrm>
          <a:prstGeom prst="rect">
            <a:avLst/>
          </a:prstGeom>
        </p:spPr>
      </p:pic>
      <p:sp>
        <p:nvSpPr>
          <p:cNvPr id="25" name="Google Shape;134;p36">
            <a:extLst>
              <a:ext uri="{FF2B5EF4-FFF2-40B4-BE49-F238E27FC236}">
                <a16:creationId xmlns:a16="http://schemas.microsoft.com/office/drawing/2014/main" id="{BFEFB4D9-6493-45E4-9E00-F46BFF03AA79}"/>
              </a:ext>
            </a:extLst>
          </p:cNvPr>
          <p:cNvSpPr txBox="1"/>
          <p:nvPr/>
        </p:nvSpPr>
        <p:spPr>
          <a:xfrm>
            <a:off x="3482578" y="1984681"/>
            <a:ext cx="5063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alibri"/>
              <a:buNone/>
            </a:pPr>
            <a:r>
              <a:rPr lang="es" sz="1000" i="0" u="none" strike="noStrike" cap="none" dirty="0">
                <a:solidFill>
                  <a:srgbClr val="424242"/>
                </a:solidFill>
              </a:rPr>
              <a:t>Vacunarse lo prometegera o redurá los síntomas.</a:t>
            </a:r>
            <a:endParaRPr sz="1000" dirty="0"/>
          </a:p>
        </p:txBody>
      </p:sp>
      <p:sp>
        <p:nvSpPr>
          <p:cNvPr id="26" name="Google Shape;134;p36">
            <a:extLst>
              <a:ext uri="{FF2B5EF4-FFF2-40B4-BE49-F238E27FC236}">
                <a16:creationId xmlns:a16="http://schemas.microsoft.com/office/drawing/2014/main" id="{DADD3A4F-1C4C-43D7-A82E-8D09881AFF7F}"/>
              </a:ext>
            </a:extLst>
          </p:cNvPr>
          <p:cNvSpPr txBox="1"/>
          <p:nvPr/>
        </p:nvSpPr>
        <p:spPr>
          <a:xfrm>
            <a:off x="3482578" y="2498896"/>
            <a:ext cx="5063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alibri"/>
              <a:buNone/>
            </a:pPr>
            <a:r>
              <a:rPr lang="es" sz="1000" i="0" u="none" strike="noStrike" cap="none" dirty="0">
                <a:solidFill>
                  <a:srgbClr val="424242"/>
                </a:solidFill>
              </a:rPr>
              <a:t>Vacunation CDMX</a:t>
            </a:r>
            <a:endParaRPr sz="1000" dirty="0"/>
          </a:p>
        </p:txBody>
      </p:sp>
      <p:sp>
        <p:nvSpPr>
          <p:cNvPr id="27" name="Google Shape;134;p36">
            <a:extLst>
              <a:ext uri="{FF2B5EF4-FFF2-40B4-BE49-F238E27FC236}">
                <a16:creationId xmlns:a16="http://schemas.microsoft.com/office/drawing/2014/main" id="{1AFE59F0-33B2-407B-867B-38F444820CF0}"/>
              </a:ext>
            </a:extLst>
          </p:cNvPr>
          <p:cNvSpPr txBox="1"/>
          <p:nvPr/>
        </p:nvSpPr>
        <p:spPr>
          <a:xfrm>
            <a:off x="3482578" y="3087492"/>
            <a:ext cx="50631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alibri"/>
              <a:buNone/>
            </a:pPr>
            <a:r>
              <a:rPr lang="es" sz="1000" i="0" u="none" strike="noStrike" cap="none" dirty="0">
                <a:solidFill>
                  <a:srgbClr val="424242"/>
                </a:solidFill>
              </a:rPr>
              <a:t>Ofertas en Vacunación por Familia</a:t>
            </a:r>
            <a:endParaRPr sz="1000" dirty="0"/>
          </a:p>
        </p:txBody>
      </p:sp>
      <p:sp>
        <p:nvSpPr>
          <p:cNvPr id="28" name="Google Shape;134;p36">
            <a:extLst>
              <a:ext uri="{FF2B5EF4-FFF2-40B4-BE49-F238E27FC236}">
                <a16:creationId xmlns:a16="http://schemas.microsoft.com/office/drawing/2014/main" id="{CAE5E49B-B0F1-4177-ACF1-6B402756E33A}"/>
              </a:ext>
            </a:extLst>
          </p:cNvPr>
          <p:cNvSpPr txBox="1"/>
          <p:nvPr/>
        </p:nvSpPr>
        <p:spPr>
          <a:xfrm>
            <a:off x="3440046" y="3746016"/>
            <a:ext cx="1291442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50" tIns="33350" rIns="33350" bIns="33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Calibri"/>
              <a:buNone/>
            </a:pPr>
            <a:r>
              <a:rPr lang="es-MX" sz="1000" dirty="0"/>
              <a:t>Imagen de Francisco en la playa</a:t>
            </a:r>
            <a:endParaRPr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BEC0A-ABCC-4068-BBF7-7C4B5FCD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155" y="3722788"/>
            <a:ext cx="2098593" cy="9873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E098C-486F-48A1-AC95-AEE8CC27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871"/>
            <a:ext cx="9144000" cy="2953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2CE6F-FF4C-451C-800C-30FCFA86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3" y="333264"/>
            <a:ext cx="17430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9FE011-6620-41CA-9D44-8640C7C9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454236"/>
            <a:ext cx="8963025" cy="4235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98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ADB81-33C4-408B-9930-47510134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455"/>
            <a:ext cx="9144000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4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061EE3-6C9F-435E-A3FF-DEE324C4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014"/>
            <a:ext cx="9144000" cy="440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377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51</Words>
  <Application>Microsoft Office PowerPoint</Application>
  <PresentationFormat>On-screen Show (16:9)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Helvetica Neue</vt:lpstr>
      <vt:lpstr>Gill Sans</vt:lpstr>
      <vt:lpstr>Helvetica Neue Light</vt:lpstr>
      <vt:lpstr>Calibri</vt:lpstr>
      <vt:lpstr>Arial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 León</dc:creator>
  <cp:lastModifiedBy>Martinez, Erick - Contractor {PEP}</cp:lastModifiedBy>
  <cp:revision>6</cp:revision>
  <dcterms:modified xsi:type="dcterms:W3CDTF">2022-03-15T01:17:28Z</dcterms:modified>
</cp:coreProperties>
</file>