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1C24"/>
    <a:srgbClr val="A52834"/>
    <a:srgbClr val="FF9999"/>
    <a:srgbClr val="082034"/>
    <a:srgbClr val="082237"/>
    <a:srgbClr val="385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7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4F534-4389-49B6-9ED6-4A4D7B41C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579B01-5C48-4EFC-BD5D-863DC5FD8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767780-C899-437E-AC18-3770038D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520-7D33-45D8-9712-50F8A47CB18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F8AAA5-5F57-48F8-9BBE-ACC923DE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C297EE-9B4B-468A-9E3A-D5F86F5C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51CC-2A48-4A13-B83C-B85CC44AC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00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A0F73-411E-4E6B-8B33-6019E92C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76B170-0165-4A3A-A267-87EB02E36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F9BCF2-A421-4090-94B3-57F6C0B1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520-7D33-45D8-9712-50F8A47CB18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263BB6-94B8-4C2D-A2A2-063D262C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CCB271-9D44-4856-9170-3C284537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51CC-2A48-4A13-B83C-B85CC44AC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2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C67934-6E7B-443A-9447-8B95E4CF9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3F42FD-307F-479F-87EB-7C6007B17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0861EB-8CD7-448C-94A9-B32CA9AF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520-7D33-45D8-9712-50F8A47CB18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05F995-6F3F-4606-A779-28CF2849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9C1CBD-B14D-47BC-91FA-689A5714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51CC-2A48-4A13-B83C-B85CC44AC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62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CC83E-89D0-4D7A-9EC1-979AE913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160469-6A4F-4FC7-BA82-C8177892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936BB3-260B-4292-822D-1FCE407C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520-7D33-45D8-9712-50F8A47CB18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D63BF0-774D-4B5C-9238-83B99649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E77A2F-7CC9-4820-AEDD-AADD0682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51CC-2A48-4A13-B83C-B85CC44AC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34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B317C-F3E0-46B9-AA78-DBB9F7F2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FAFFEF-8D72-4D62-8CEA-4B91D4638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7A841A-39E1-4FCB-A2F0-5220B78A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520-7D33-45D8-9712-50F8A47CB18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8F7EA1-0584-4373-8C38-4962EE35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657FC0-DEF1-4903-90A6-DCEFF56A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51CC-2A48-4A13-B83C-B85CC44AC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5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40779-D439-4317-BA17-7F424E47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15B1CA-DB55-4B49-8850-D9ED8629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6C80F7-9641-4D3F-8CCD-7918650AC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B16492-1646-47E5-A5C3-A3746AED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520-7D33-45D8-9712-50F8A47CB18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064C16-7ABA-457A-8261-E62F6D8D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BE758D-4677-4AAF-B9B8-F01DE978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51CC-2A48-4A13-B83C-B85CC44AC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15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4DA15-9897-4D56-9F23-1C9E2C5B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B7D48C-ED2F-4CAD-83CC-CFF1507B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1F0B39-44FB-47D5-B531-2C0D8E628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AF8E66-1261-4F65-8F5B-C48834027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9DCA06-E104-4C59-957A-D254F926E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8C82CD-5A43-4FE2-B92B-CBCD0AD5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520-7D33-45D8-9712-50F8A47CB18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BA5AB8-F3E1-4123-8448-8D7BA06B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54030E-6D75-48C7-B1D5-E3C43EA1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51CC-2A48-4A13-B83C-B85CC44AC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78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0877-98E2-4848-9B8D-A007ECCD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400103-B499-459A-B7D2-9B586566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520-7D33-45D8-9712-50F8A47CB18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04363A-BE6E-42F3-BA90-8CB379DA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D2DEF6-A7F7-4FCB-A3AE-0DCD07BB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51CC-2A48-4A13-B83C-B85CC44AC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73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5759D7-04AE-4681-B491-DC4405AC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520-7D33-45D8-9712-50F8A47CB18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B4CC3C-3B2F-4DB7-BCA8-D9150610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18DA44-DD56-4B25-871B-A65FAE88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51CC-2A48-4A13-B83C-B85CC44AC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20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1787E-D194-4564-A2CD-9C932A94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E395F0-7269-46FA-A356-A8D385F8D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A666B2-8BCD-4239-9CB2-9AE36FEB7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8EDCA0-652F-4660-9723-DEECF408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520-7D33-45D8-9712-50F8A47CB18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FB0EEB-E261-4AC1-9C29-0C43A517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1F10B9-CA98-4B3B-91DE-AA0DBAD2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51CC-2A48-4A13-B83C-B85CC44AC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49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554E9-B801-4891-A254-8FE2BA13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23F420-3E29-478D-8890-61A189B2C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946CE4-3948-42FD-95D4-B61C36B16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DFE066-1E88-4ED0-B65F-5A185969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520-7D33-45D8-9712-50F8A47CB18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F4F7D8-68FE-4D7B-BDBE-597E47ED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CADF4B-6D83-420A-B3B5-B25CA351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51CC-2A48-4A13-B83C-B85CC44AC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74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753DAE-21C9-4CF9-B07C-4EBF9499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A5AF36-0924-4445-B9E2-0938AD350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303B2C-7926-4954-9BF2-D232C121B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F6520-7D33-45D8-9712-50F8A47CB181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FECF74-0663-45BC-BC35-FB253BA91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92E9A4-3BB1-457A-89CD-B75F64FF0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151CC-2A48-4A13-B83C-B85CC44AC7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75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67CE150-B2D6-4A22-A044-B795A58F16E3}"/>
              </a:ext>
            </a:extLst>
          </p:cNvPr>
          <p:cNvSpPr/>
          <p:nvPr/>
        </p:nvSpPr>
        <p:spPr>
          <a:xfrm>
            <a:off x="1054990" y="2260531"/>
            <a:ext cx="1181100" cy="219075"/>
          </a:xfrm>
          <a:prstGeom prst="rect">
            <a:avLst/>
          </a:prstGeom>
          <a:solidFill>
            <a:srgbClr val="082237"/>
          </a:solidFill>
          <a:ln>
            <a:solidFill>
              <a:srgbClr val="082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050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9046900-E331-4D23-A367-C1DDD0DB5056}"/>
              </a:ext>
            </a:extLst>
          </p:cNvPr>
          <p:cNvSpPr txBox="1"/>
          <p:nvPr/>
        </p:nvSpPr>
        <p:spPr>
          <a:xfrm>
            <a:off x="1054990" y="2260531"/>
            <a:ext cx="11811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00" dirty="0">
                <a:solidFill>
                  <a:srgbClr val="DF1C24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#FATEC</a:t>
            </a:r>
            <a:r>
              <a:rPr lang="pt-BR" sz="1000" dirty="0">
                <a:solidFill>
                  <a:schemeClr val="bg1"/>
                </a:solidFill>
                <a:latin typeface="Harlow Solid Italic" panose="04030604020F02020D02" pitchFamily="82" charset="0"/>
                <a:cs typeface="Arial" panose="020B0604020202020204" pitchFamily="34" charset="0"/>
              </a:rPr>
              <a:t>Monitor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836F546-7DD2-44CD-B79B-42028047A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4450" y="1546241"/>
            <a:ext cx="1181100" cy="2190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4AD6F72-FEC4-45A7-A1C9-C67DE921A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550" y="2057400"/>
            <a:ext cx="4152900" cy="27432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8C784C7-7193-41AA-B720-F456068AF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725" y="1725752"/>
            <a:ext cx="1009650" cy="43815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E6B9E32A-C842-48F7-B81F-0CB8904A16B8}"/>
              </a:ext>
            </a:extLst>
          </p:cNvPr>
          <p:cNvSpPr txBox="1"/>
          <p:nvPr/>
        </p:nvSpPr>
        <p:spPr>
          <a:xfrm>
            <a:off x="452629" y="2655299"/>
            <a:ext cx="1181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err="1">
                <a:solidFill>
                  <a:srgbClr val="A52834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FATEC</a:t>
            </a:r>
            <a:r>
              <a:rPr lang="pt-BR" sz="900" dirty="0" err="1">
                <a:solidFill>
                  <a:schemeClr val="bg1"/>
                </a:solidFill>
                <a:latin typeface="Harlow Solid Italic" panose="04030604020F02020D02" pitchFamily="82" charset="0"/>
                <a:cs typeface="Arial" panose="020B0604020202020204" pitchFamily="34" charset="0"/>
              </a:rPr>
              <a:t>Monitor</a:t>
            </a:r>
            <a:endParaRPr lang="pt-BR" sz="900" dirty="0">
              <a:solidFill>
                <a:schemeClr val="bg1"/>
              </a:solidFill>
              <a:latin typeface="Harlow Solid Italic" panose="04030604020F02020D02" pitchFamily="82" charset="0"/>
              <a:cs typeface="Arial" panose="020B0604020202020204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35E907B-527C-44C6-8DA4-166CBF532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519" y="1290550"/>
            <a:ext cx="6286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86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Harlow Solid Italic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LUZ CAVALCANTE</dc:creator>
  <cp:lastModifiedBy>ERICK LUZ CAVALCANTE</cp:lastModifiedBy>
  <cp:revision>8</cp:revision>
  <dcterms:created xsi:type="dcterms:W3CDTF">2021-06-07T21:01:47Z</dcterms:created>
  <dcterms:modified xsi:type="dcterms:W3CDTF">2021-06-08T06:07:54Z</dcterms:modified>
</cp:coreProperties>
</file>