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6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63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40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3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4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60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07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68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0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80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2D13-CA33-4342-A8A9-439FDD41661B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8906-CBA2-4471-B354-BF76C38A6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9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Organização de Tabelas</a:t>
            </a:r>
            <a:endParaRPr lang="pt-BR" dirty="0"/>
          </a:p>
        </p:txBody>
      </p:sp>
      <p:pic>
        <p:nvPicPr>
          <p:cNvPr id="1026" name="Picture 2" descr="Resultado de imagem para curso de verÃ£o ppg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8" y="49188"/>
            <a:ext cx="2185874" cy="686911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ppger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84" y="49188"/>
            <a:ext cx="839182" cy="68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 descr="Resultado de imagem para ufsc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98" y="49188"/>
            <a:ext cx="988651" cy="68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292080" y="100256"/>
            <a:ext cx="3778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pc="300" dirty="0" smtClean="0"/>
              <a:t>Laboratório de </a:t>
            </a:r>
            <a:r>
              <a:rPr lang="pt-BR" sz="1600" spc="300" dirty="0"/>
              <a:t>Biodiversidade </a:t>
            </a:r>
            <a:r>
              <a:rPr lang="pt-BR" sz="1600" spc="300" dirty="0" smtClean="0"/>
              <a:t>e Processos </a:t>
            </a:r>
            <a:r>
              <a:rPr lang="pt-BR" sz="1600" spc="300" dirty="0" smtClean="0"/>
              <a:t>Microbianos</a:t>
            </a:r>
            <a:endParaRPr lang="pt-BR" sz="1600" spc="300" dirty="0"/>
          </a:p>
        </p:txBody>
      </p:sp>
    </p:spTree>
    <p:extLst>
      <p:ext uri="{BB962C8B-B14F-4D97-AF65-F5344CB8AC3E}">
        <p14:creationId xmlns:p14="http://schemas.microsoft.com/office/powerpoint/2010/main" val="41051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curso de verÃ£o ppg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49189"/>
            <a:ext cx="1080119" cy="3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707904" y="49189"/>
            <a:ext cx="54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aplicado à análise e visualização de dados biológicos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sultado de imagem para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83654"/>
            <a:ext cx="1743944" cy="135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131840" y="805271"/>
            <a:ext cx="5544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Grande interesse na utilização deste software para análises estatísticas e de dados em massa.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É um ambiente de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É uma linguagem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Permite desenvolvimento e distribuição de novos pacotes analíticos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É gratuito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359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curso de verÃ£o ppg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49189"/>
            <a:ext cx="1080119" cy="3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707904" y="49189"/>
            <a:ext cx="54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aplicado à análise e visualização de dados biológicos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131840" y="805271"/>
            <a:ext cx="55446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Exigências!!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Processamento mais simples e direto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Diferencia caracteres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7" name="Picture 2" descr="Resultado de imagem para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83654"/>
            <a:ext cx="1743944" cy="135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5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42" y="1042925"/>
            <a:ext cx="1980000" cy="19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curso de verÃ£o ppger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49189"/>
            <a:ext cx="1080119" cy="3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707904" y="49189"/>
            <a:ext cx="54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aplicado à análise e visualização de dados biológicos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131840" y="805271"/>
            <a:ext cx="55446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Tipos de dados biológicos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Valores totais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Valores relativos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Presença/Ausência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9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42" y="1042925"/>
            <a:ext cx="1980000" cy="19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curso de verÃ£o ppger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49189"/>
            <a:ext cx="1080119" cy="3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707904" y="49189"/>
            <a:ext cx="54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aplicado à análise e visualização de dados biológicos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131840" y="805271"/>
            <a:ext cx="55446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Exercício</a:t>
            </a:r>
          </a:p>
          <a:p>
            <a:endParaRPr lang="pt-BR" sz="2000" dirty="0"/>
          </a:p>
          <a:p>
            <a:r>
              <a:rPr lang="pt-BR" sz="2000" dirty="0" smtClean="0"/>
              <a:t>Correção das  tabelas de dados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Simplificar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Retirar formatações (cores, linhas, fórmulas </a:t>
            </a:r>
            <a:r>
              <a:rPr lang="pt-BR" sz="2000" dirty="0" err="1" smtClean="0"/>
              <a:t>etc</a:t>
            </a:r>
            <a:r>
              <a:rPr lang="pt-BR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Retirar células vazias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Retirar caracteres especiais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Maiúsculas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Acento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Aspas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Parênteses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Espaços entre palavras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128</Words>
  <Application>Microsoft Office PowerPoint</Application>
  <PresentationFormat>Apresentação na tela (16:10)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Organização de Tabelas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de Tabelas</dc:title>
  <dc:creator>Erick Barros</dc:creator>
  <cp:lastModifiedBy>Erick Barros</cp:lastModifiedBy>
  <cp:revision>17</cp:revision>
  <dcterms:created xsi:type="dcterms:W3CDTF">2019-01-21T21:13:36Z</dcterms:created>
  <dcterms:modified xsi:type="dcterms:W3CDTF">2019-01-25T17:21:10Z</dcterms:modified>
</cp:coreProperties>
</file>