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A17205-213A-48B5-A571-EE6CDB29E862}" v="44" dt="2025-02-25T04:09:58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WALDO SANCHEZ MELENDEZ" userId="7aa8697d-fa9d-4995-9cfa-3df97eae689a" providerId="ADAL" clId="{0BA17205-213A-48B5-A571-EE6CDB29E862}"/>
    <pc:docChg chg="undo custSel modSld">
      <pc:chgData name="OSWALDO SANCHEZ MELENDEZ" userId="7aa8697d-fa9d-4995-9cfa-3df97eae689a" providerId="ADAL" clId="{0BA17205-213A-48B5-A571-EE6CDB29E862}" dt="2025-02-25T04:11:29.994" v="1673" actId="115"/>
      <pc:docMkLst>
        <pc:docMk/>
      </pc:docMkLst>
      <pc:sldChg chg="addSp delSp modSp mod setBg">
        <pc:chgData name="OSWALDO SANCHEZ MELENDEZ" userId="7aa8697d-fa9d-4995-9cfa-3df97eae689a" providerId="ADAL" clId="{0BA17205-213A-48B5-A571-EE6CDB29E862}" dt="2025-02-25T04:11:29.994" v="1673" actId="115"/>
        <pc:sldMkLst>
          <pc:docMk/>
          <pc:sldMk cId="1329421857" sldId="256"/>
        </pc:sldMkLst>
        <pc:spChg chg="add mod ord">
          <ac:chgData name="OSWALDO SANCHEZ MELENDEZ" userId="7aa8697d-fa9d-4995-9cfa-3df97eae689a" providerId="ADAL" clId="{0BA17205-213A-48B5-A571-EE6CDB29E862}" dt="2025-02-25T03:59:47.837" v="1504" actId="164"/>
          <ac:spMkLst>
            <pc:docMk/>
            <pc:sldMk cId="1329421857" sldId="256"/>
            <ac:spMk id="3" creationId="{3F6C66F2-D27B-1797-9F19-D685D267AA8F}"/>
          </ac:spMkLst>
        </pc:spChg>
        <pc:spChg chg="mod topLvl">
          <ac:chgData name="OSWALDO SANCHEZ MELENDEZ" userId="7aa8697d-fa9d-4995-9cfa-3df97eae689a" providerId="ADAL" clId="{0BA17205-213A-48B5-A571-EE6CDB29E862}" dt="2025-02-25T04:03:15.691" v="1557" actId="164"/>
          <ac:spMkLst>
            <pc:docMk/>
            <pc:sldMk cId="1329421857" sldId="256"/>
            <ac:spMk id="8" creationId="{67F67CA1-C61D-FF60-EFFA-CA2B28226C48}"/>
          </ac:spMkLst>
        </pc:spChg>
        <pc:spChg chg="mod topLvl">
          <ac:chgData name="OSWALDO SANCHEZ MELENDEZ" userId="7aa8697d-fa9d-4995-9cfa-3df97eae689a" providerId="ADAL" clId="{0BA17205-213A-48B5-A571-EE6CDB29E862}" dt="2025-02-25T04:11:08.674" v="1669" actId="1076"/>
          <ac:spMkLst>
            <pc:docMk/>
            <pc:sldMk cId="1329421857" sldId="256"/>
            <ac:spMk id="10" creationId="{A57A4B38-8365-4D16-BE65-DD927D65C5E9}"/>
          </ac:spMkLst>
        </pc:spChg>
        <pc:spChg chg="mod topLvl">
          <ac:chgData name="OSWALDO SANCHEZ MELENDEZ" userId="7aa8697d-fa9d-4995-9cfa-3df97eae689a" providerId="ADAL" clId="{0BA17205-213A-48B5-A571-EE6CDB29E862}" dt="2025-02-25T04:03:15.691" v="1557" actId="164"/>
          <ac:spMkLst>
            <pc:docMk/>
            <pc:sldMk cId="1329421857" sldId="256"/>
            <ac:spMk id="12" creationId="{8A889347-7736-58AD-B804-FBD9A3F25C4A}"/>
          </ac:spMkLst>
        </pc:spChg>
        <pc:spChg chg="add mod">
          <ac:chgData name="OSWALDO SANCHEZ MELENDEZ" userId="7aa8697d-fa9d-4995-9cfa-3df97eae689a" providerId="ADAL" clId="{0BA17205-213A-48B5-A571-EE6CDB29E862}" dt="2025-02-25T04:11:29.994" v="1673" actId="115"/>
          <ac:spMkLst>
            <pc:docMk/>
            <pc:sldMk cId="1329421857" sldId="256"/>
            <ac:spMk id="13" creationId="{2D86ACCF-736F-D54C-AA7C-03A1AF2F66F8}"/>
          </ac:spMkLst>
        </pc:spChg>
        <pc:spChg chg="add mod">
          <ac:chgData name="OSWALDO SANCHEZ MELENDEZ" userId="7aa8697d-fa9d-4995-9cfa-3df97eae689a" providerId="ADAL" clId="{0BA17205-213A-48B5-A571-EE6CDB29E862}" dt="2025-02-25T03:41:49.656" v="1297" actId="164"/>
          <ac:spMkLst>
            <pc:docMk/>
            <pc:sldMk cId="1329421857" sldId="256"/>
            <ac:spMk id="18" creationId="{3DC04A54-43DC-DA15-5D5D-60CEB4A130F9}"/>
          </ac:spMkLst>
        </pc:spChg>
        <pc:spChg chg="add mod">
          <ac:chgData name="OSWALDO SANCHEZ MELENDEZ" userId="7aa8697d-fa9d-4995-9cfa-3df97eae689a" providerId="ADAL" clId="{0BA17205-213A-48B5-A571-EE6CDB29E862}" dt="2025-02-25T03:59:47.837" v="1504" actId="164"/>
          <ac:spMkLst>
            <pc:docMk/>
            <pc:sldMk cId="1329421857" sldId="256"/>
            <ac:spMk id="20" creationId="{32D1AAD8-679A-B407-5079-24995CF9C8AA}"/>
          </ac:spMkLst>
        </pc:spChg>
        <pc:spChg chg="add del mod topLvl">
          <ac:chgData name="OSWALDO SANCHEZ MELENDEZ" userId="7aa8697d-fa9d-4995-9cfa-3df97eae689a" providerId="ADAL" clId="{0BA17205-213A-48B5-A571-EE6CDB29E862}" dt="2025-02-25T04:02:23.301" v="1536" actId="478"/>
          <ac:spMkLst>
            <pc:docMk/>
            <pc:sldMk cId="1329421857" sldId="256"/>
            <ac:spMk id="22" creationId="{5BD90142-1924-61A3-7F0E-25CEE5B8264F}"/>
          </ac:spMkLst>
        </pc:spChg>
        <pc:spChg chg="add del mod topLvl">
          <ac:chgData name="OSWALDO SANCHEZ MELENDEZ" userId="7aa8697d-fa9d-4995-9cfa-3df97eae689a" providerId="ADAL" clId="{0BA17205-213A-48B5-A571-EE6CDB29E862}" dt="2025-02-25T04:02:22.401" v="1535" actId="478"/>
          <ac:spMkLst>
            <pc:docMk/>
            <pc:sldMk cId="1329421857" sldId="256"/>
            <ac:spMk id="23" creationId="{470ECE31-99B8-0670-9338-9B1367805F28}"/>
          </ac:spMkLst>
        </pc:spChg>
        <pc:spChg chg="add mod">
          <ac:chgData name="OSWALDO SANCHEZ MELENDEZ" userId="7aa8697d-fa9d-4995-9cfa-3df97eae689a" providerId="ADAL" clId="{0BA17205-213A-48B5-A571-EE6CDB29E862}" dt="2025-02-25T03:59:47.837" v="1504" actId="164"/>
          <ac:spMkLst>
            <pc:docMk/>
            <pc:sldMk cId="1329421857" sldId="256"/>
            <ac:spMk id="25" creationId="{6C6B9E12-2C31-78FB-9872-8E35E0290088}"/>
          </ac:spMkLst>
        </pc:spChg>
        <pc:spChg chg="add mod">
          <ac:chgData name="OSWALDO SANCHEZ MELENDEZ" userId="7aa8697d-fa9d-4995-9cfa-3df97eae689a" providerId="ADAL" clId="{0BA17205-213A-48B5-A571-EE6CDB29E862}" dt="2025-02-25T03:41:49.656" v="1297" actId="164"/>
          <ac:spMkLst>
            <pc:docMk/>
            <pc:sldMk cId="1329421857" sldId="256"/>
            <ac:spMk id="26" creationId="{C0948C91-93FB-9BE1-C622-2A31A675AE78}"/>
          </ac:spMkLst>
        </pc:spChg>
        <pc:spChg chg="add mod topLvl">
          <ac:chgData name="OSWALDO SANCHEZ MELENDEZ" userId="7aa8697d-fa9d-4995-9cfa-3df97eae689a" providerId="ADAL" clId="{0BA17205-213A-48B5-A571-EE6CDB29E862}" dt="2025-02-25T04:10:11.285" v="1668" actId="207"/>
          <ac:spMkLst>
            <pc:docMk/>
            <pc:sldMk cId="1329421857" sldId="256"/>
            <ac:spMk id="28" creationId="{287B5799-7BC5-AC58-CC0D-6D2A63206D4A}"/>
          </ac:spMkLst>
        </pc:spChg>
        <pc:spChg chg="add mod ord">
          <ac:chgData name="OSWALDO SANCHEZ MELENDEZ" userId="7aa8697d-fa9d-4995-9cfa-3df97eae689a" providerId="ADAL" clId="{0BA17205-213A-48B5-A571-EE6CDB29E862}" dt="2025-02-25T03:41:49.656" v="1297" actId="164"/>
          <ac:spMkLst>
            <pc:docMk/>
            <pc:sldMk cId="1329421857" sldId="256"/>
            <ac:spMk id="29" creationId="{08E3A412-93C4-F631-CBF3-DC487FB9620B}"/>
          </ac:spMkLst>
        </pc:spChg>
        <pc:spChg chg="add mod topLvl">
          <ac:chgData name="OSWALDO SANCHEZ MELENDEZ" userId="7aa8697d-fa9d-4995-9cfa-3df97eae689a" providerId="ADAL" clId="{0BA17205-213A-48B5-A571-EE6CDB29E862}" dt="2025-02-25T04:10:11.285" v="1668" actId="207"/>
          <ac:spMkLst>
            <pc:docMk/>
            <pc:sldMk cId="1329421857" sldId="256"/>
            <ac:spMk id="30" creationId="{3767B378-1DAA-624D-D67C-D8560726F109}"/>
          </ac:spMkLst>
        </pc:spChg>
        <pc:spChg chg="mod topLvl">
          <ac:chgData name="OSWALDO SANCHEZ MELENDEZ" userId="7aa8697d-fa9d-4995-9cfa-3df97eae689a" providerId="ADAL" clId="{0BA17205-213A-48B5-A571-EE6CDB29E862}" dt="2025-02-25T04:10:11.285" v="1668" actId="207"/>
          <ac:spMkLst>
            <pc:docMk/>
            <pc:sldMk cId="1329421857" sldId="256"/>
            <ac:spMk id="33" creationId="{419895AF-C3BC-9A9F-0C01-BE377427D3BE}"/>
          </ac:spMkLst>
        </pc:spChg>
        <pc:spChg chg="mod topLvl">
          <ac:chgData name="OSWALDO SANCHEZ MELENDEZ" userId="7aa8697d-fa9d-4995-9cfa-3df97eae689a" providerId="ADAL" clId="{0BA17205-213A-48B5-A571-EE6CDB29E862}" dt="2025-02-25T04:10:11.285" v="1668" actId="207"/>
          <ac:spMkLst>
            <pc:docMk/>
            <pc:sldMk cId="1329421857" sldId="256"/>
            <ac:spMk id="34" creationId="{A6878884-A9C7-2999-6FFA-456B697B8A54}"/>
          </ac:spMkLst>
        </pc:spChg>
        <pc:grpChg chg="add mod">
          <ac:chgData name="OSWALDO SANCHEZ MELENDEZ" userId="7aa8697d-fa9d-4995-9cfa-3df97eae689a" providerId="ADAL" clId="{0BA17205-213A-48B5-A571-EE6CDB29E862}" dt="2025-02-25T04:03:52.269" v="1577" actId="1035"/>
          <ac:grpSpMkLst>
            <pc:docMk/>
            <pc:sldMk cId="1329421857" sldId="256"/>
            <ac:grpSpMk id="2" creationId="{9D8510E2-BE62-0294-3A0D-74D120D7E7FB}"/>
          </ac:grpSpMkLst>
        </pc:grpChg>
        <pc:grpChg chg="add mod">
          <ac:chgData name="OSWALDO SANCHEZ MELENDEZ" userId="7aa8697d-fa9d-4995-9cfa-3df97eae689a" providerId="ADAL" clId="{0BA17205-213A-48B5-A571-EE6CDB29E862}" dt="2025-02-25T03:59:54.675" v="1505" actId="1076"/>
          <ac:grpSpMkLst>
            <pc:docMk/>
            <pc:sldMk cId="1329421857" sldId="256"/>
            <ac:grpSpMk id="4" creationId="{E656D5A2-E5CD-A2B4-3337-9301D705C753}"/>
          </ac:grpSpMkLst>
        </pc:grpChg>
        <pc:grpChg chg="add del mod">
          <ac:chgData name="OSWALDO SANCHEZ MELENDEZ" userId="7aa8697d-fa9d-4995-9cfa-3df97eae689a" providerId="ADAL" clId="{0BA17205-213A-48B5-A571-EE6CDB29E862}" dt="2025-02-25T04:01:38.682" v="1525" actId="165"/>
          <ac:grpSpMkLst>
            <pc:docMk/>
            <pc:sldMk cId="1329421857" sldId="256"/>
            <ac:grpSpMk id="6" creationId="{837868D5-845D-26D6-1D39-AD4FBA2AEFED}"/>
          </ac:grpSpMkLst>
        </pc:grpChg>
        <pc:grpChg chg="add del mod topLvl">
          <ac:chgData name="OSWALDO SANCHEZ MELENDEZ" userId="7aa8697d-fa9d-4995-9cfa-3df97eae689a" providerId="ADAL" clId="{0BA17205-213A-48B5-A571-EE6CDB29E862}" dt="2025-02-25T03:46:05.854" v="1482" actId="165"/>
          <ac:grpSpMkLst>
            <pc:docMk/>
            <pc:sldMk cId="1329421857" sldId="256"/>
            <ac:grpSpMk id="17" creationId="{7DCD5078-32DA-0B36-5A6B-60EF837BEC39}"/>
          </ac:grpSpMkLst>
        </pc:grpChg>
        <pc:grpChg chg="add mod">
          <ac:chgData name="OSWALDO SANCHEZ MELENDEZ" userId="7aa8697d-fa9d-4995-9cfa-3df97eae689a" providerId="ADAL" clId="{0BA17205-213A-48B5-A571-EE6CDB29E862}" dt="2025-02-25T04:03:23.171" v="1558" actId="1076"/>
          <ac:grpSpMkLst>
            <pc:docMk/>
            <pc:sldMk cId="1329421857" sldId="256"/>
            <ac:grpSpMk id="19" creationId="{634CADAC-80C1-25E0-B506-D2B4A4B1BF16}"/>
          </ac:grpSpMkLst>
        </pc:grpChg>
        <pc:grpChg chg="add del mod">
          <ac:chgData name="OSWALDO SANCHEZ MELENDEZ" userId="7aa8697d-fa9d-4995-9cfa-3df97eae689a" providerId="ADAL" clId="{0BA17205-213A-48B5-A571-EE6CDB29E862}" dt="2025-02-25T04:06:05.640" v="1597" actId="165"/>
          <ac:grpSpMkLst>
            <pc:docMk/>
            <pc:sldMk cId="1329421857" sldId="256"/>
            <ac:grpSpMk id="31" creationId="{6985FE23-12CE-B0E0-6E19-C53DFE7D25E6}"/>
          </ac:grpSpMkLst>
        </pc:grpChg>
        <pc:grpChg chg="add del mod">
          <ac:chgData name="OSWALDO SANCHEZ MELENDEZ" userId="7aa8697d-fa9d-4995-9cfa-3df97eae689a" providerId="ADAL" clId="{0BA17205-213A-48B5-A571-EE6CDB29E862}" dt="2025-02-25T04:07:02.134" v="1607" actId="165"/>
          <ac:grpSpMkLst>
            <pc:docMk/>
            <pc:sldMk cId="1329421857" sldId="256"/>
            <ac:grpSpMk id="32" creationId="{7661D916-E862-44AB-9381-F7B92864319F}"/>
          </ac:grpSpMkLst>
        </pc:grpChg>
        <pc:grpChg chg="add mod">
          <ac:chgData name="OSWALDO SANCHEZ MELENDEZ" userId="7aa8697d-fa9d-4995-9cfa-3df97eae689a" providerId="ADAL" clId="{0BA17205-213A-48B5-A571-EE6CDB29E862}" dt="2025-02-25T04:10:11.285" v="1668" actId="207"/>
          <ac:grpSpMkLst>
            <pc:docMk/>
            <pc:sldMk cId="1329421857" sldId="256"/>
            <ac:grpSpMk id="35" creationId="{A40C9DA9-66FD-EDDA-A430-3EB0C00A1F5D}"/>
          </ac:grpSpMkLst>
        </pc:grpChg>
        <pc:grpChg chg="add mod">
          <ac:chgData name="OSWALDO SANCHEZ MELENDEZ" userId="7aa8697d-fa9d-4995-9cfa-3df97eae689a" providerId="ADAL" clId="{0BA17205-213A-48B5-A571-EE6CDB29E862}" dt="2025-02-25T04:10:11.285" v="1668" actId="207"/>
          <ac:grpSpMkLst>
            <pc:docMk/>
            <pc:sldMk cId="1329421857" sldId="256"/>
            <ac:grpSpMk id="36" creationId="{62D6B2E1-6EEC-2829-9080-423A232F0189}"/>
          </ac:grpSpMkLst>
        </pc:grpChg>
        <pc:picChg chg="mod ord">
          <ac:chgData name="OSWALDO SANCHEZ MELENDEZ" userId="7aa8697d-fa9d-4995-9cfa-3df97eae689a" providerId="ADAL" clId="{0BA17205-213A-48B5-A571-EE6CDB29E862}" dt="2025-02-25T03:59:47.837" v="1504" actId="164"/>
          <ac:picMkLst>
            <pc:docMk/>
            <pc:sldMk cId="1329421857" sldId="256"/>
            <ac:picMk id="5" creationId="{37F5E11A-A3C5-5F42-6200-7A8D0BCEE81B}"/>
          </ac:picMkLst>
        </pc:picChg>
        <pc:picChg chg="mod ord topLvl">
          <ac:chgData name="OSWALDO SANCHEZ MELENDEZ" userId="7aa8697d-fa9d-4995-9cfa-3df97eae689a" providerId="ADAL" clId="{0BA17205-213A-48B5-A571-EE6CDB29E862}" dt="2025-02-25T04:03:15.691" v="1557" actId="164"/>
          <ac:picMkLst>
            <pc:docMk/>
            <pc:sldMk cId="1329421857" sldId="256"/>
            <ac:picMk id="7" creationId="{FA873BDD-47B6-7685-90CC-213F0D8B1024}"/>
          </ac:picMkLst>
        </pc:picChg>
        <pc:picChg chg="del mod topLvl">
          <ac:chgData name="OSWALDO SANCHEZ MELENDEZ" userId="7aa8697d-fa9d-4995-9cfa-3df97eae689a" providerId="ADAL" clId="{0BA17205-213A-48B5-A571-EE6CDB29E862}" dt="2025-02-25T04:01:40.874" v="1526" actId="478"/>
          <ac:picMkLst>
            <pc:docMk/>
            <pc:sldMk cId="1329421857" sldId="256"/>
            <ac:picMk id="9" creationId="{753251DE-C60A-8964-F4AA-1E4AF810C434}"/>
          </ac:picMkLst>
        </pc:picChg>
        <pc:picChg chg="mod ord">
          <ac:chgData name="OSWALDO SANCHEZ MELENDEZ" userId="7aa8697d-fa9d-4995-9cfa-3df97eae689a" providerId="ADAL" clId="{0BA17205-213A-48B5-A571-EE6CDB29E862}" dt="2025-02-25T03:41:49.656" v="1297" actId="164"/>
          <ac:picMkLst>
            <pc:docMk/>
            <pc:sldMk cId="1329421857" sldId="256"/>
            <ac:picMk id="11" creationId="{1F52B6B9-DB3E-1BA2-C3AA-F0025910F173}"/>
          </ac:picMkLst>
        </pc:picChg>
        <pc:picChg chg="add del mod topLvl">
          <ac:chgData name="OSWALDO SANCHEZ MELENDEZ" userId="7aa8697d-fa9d-4995-9cfa-3df97eae689a" providerId="ADAL" clId="{0BA17205-213A-48B5-A571-EE6CDB29E862}" dt="2025-02-25T03:46:08.306" v="1484" actId="478"/>
          <ac:picMkLst>
            <pc:docMk/>
            <pc:sldMk cId="1329421857" sldId="256"/>
            <ac:picMk id="14" creationId="{18493CCC-25A5-6BF4-5F5A-379824896E2C}"/>
          </ac:picMkLst>
        </pc:picChg>
        <pc:picChg chg="add del mod topLvl">
          <ac:chgData name="OSWALDO SANCHEZ MELENDEZ" userId="7aa8697d-fa9d-4995-9cfa-3df97eae689a" providerId="ADAL" clId="{0BA17205-213A-48B5-A571-EE6CDB29E862}" dt="2025-02-25T03:46:08.651" v="1485" actId="478"/>
          <ac:picMkLst>
            <pc:docMk/>
            <pc:sldMk cId="1329421857" sldId="256"/>
            <ac:picMk id="15" creationId="{E5A25913-CAA1-F029-C40E-0B7294A7D0DD}"/>
          </ac:picMkLst>
        </pc:picChg>
        <pc:picChg chg="add del mod topLvl">
          <ac:chgData name="OSWALDO SANCHEZ MELENDEZ" userId="7aa8697d-fa9d-4995-9cfa-3df97eae689a" providerId="ADAL" clId="{0BA17205-213A-48B5-A571-EE6CDB29E862}" dt="2025-02-25T03:46:07.718" v="1483" actId="478"/>
          <ac:picMkLst>
            <pc:docMk/>
            <pc:sldMk cId="1329421857" sldId="256"/>
            <ac:picMk id="16" creationId="{0DC93109-C3F3-0530-D009-1B02C00E9F1D}"/>
          </ac:picMkLst>
        </pc:picChg>
        <pc:inkChg chg="add del">
          <ac:chgData name="OSWALDO SANCHEZ MELENDEZ" userId="7aa8697d-fa9d-4995-9cfa-3df97eae689a" providerId="ADAL" clId="{0BA17205-213A-48B5-A571-EE6CDB29E862}" dt="2025-02-25T04:04:27.300" v="1583" actId="9405"/>
          <ac:inkMkLst>
            <pc:docMk/>
            <pc:sldMk cId="1329421857" sldId="256"/>
            <ac:inkMk id="21" creationId="{1D94787B-F535-62F5-9F40-397C81F8EFFF}"/>
          </ac:inkMkLst>
        </pc:inkChg>
        <pc:inkChg chg="add mod">
          <ac:chgData name="OSWALDO SANCHEZ MELENDEZ" userId="7aa8697d-fa9d-4995-9cfa-3df97eae689a" providerId="ADAL" clId="{0BA17205-213A-48B5-A571-EE6CDB29E862}" dt="2025-02-25T04:04:25.324" v="1581"/>
          <ac:inkMkLst>
            <pc:docMk/>
            <pc:sldMk cId="1329421857" sldId="256"/>
            <ac:inkMk id="24" creationId="{68E8CBE6-A388-794D-1736-52C18FFA6FC9}"/>
          </ac:inkMkLst>
        </pc:inkChg>
        <pc:inkChg chg="add del">
          <ac:chgData name="OSWALDO SANCHEZ MELENDEZ" userId="7aa8697d-fa9d-4995-9cfa-3df97eae689a" providerId="ADAL" clId="{0BA17205-213A-48B5-A571-EE6CDB29E862}" dt="2025-02-25T04:04:34.460" v="1585" actId="9405"/>
          <ac:inkMkLst>
            <pc:docMk/>
            <pc:sldMk cId="1329421857" sldId="256"/>
            <ac:inkMk id="27" creationId="{1F9A493A-ED05-F4DC-E5DC-218014EC8EA1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E5007-97DF-D16E-2D42-4CCB44E05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F8AEE3-667A-A72A-8D60-E7A6E1B90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CEFC55-61D6-1F93-0203-9B0C6C9B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DBBB-91A7-4CAF-8C81-577CB0B783A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4C2CB0-AEF1-7117-3E63-71ECBE8E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7DFAC3-83A0-97A1-1FD0-73CF05DC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5483-467D-4C91-B1D5-3E3EDCE8DF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8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FB65A-D166-3BD3-3E71-D39CD969A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2F69BD7-BDEA-FB00-94FE-6BC5E7B6A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C51BB3-6C67-B54D-350E-BFC2FF912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DBBB-91A7-4CAF-8C81-577CB0B783A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A92C24-4841-1526-14FE-390F8A766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E6CEC2-7287-488F-0F51-7F4C771D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5483-467D-4C91-B1D5-3E3EDCE8DF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5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5FD91F-D3EE-A471-FC2F-462A2CA61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80C35F-8F05-3060-456E-E5EC403DD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905088-D372-E3C4-0DD8-EEBCF85E9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DBBB-91A7-4CAF-8C81-577CB0B783A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D2B6C2-A419-8F3E-4260-543E67962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08F79B-B6E7-C79E-697E-8160661D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5483-467D-4C91-B1D5-3E3EDCE8DF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1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3CDFF-9804-9968-247D-8A0CB044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F836F4-7D56-3685-6C2B-8A6632C28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CA2852-8DBE-CE2D-B86D-BD380DE7B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DBBB-91A7-4CAF-8C81-577CB0B783A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FFE51D-5133-F13D-3672-BA14AC3CE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A2B95C-4B08-975B-93A7-3C8AB031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5483-467D-4C91-B1D5-3E3EDCE8DF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17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A1507-B9D8-E47F-C4B0-2CF00F332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656406-225C-E037-4D90-A3391BD54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415230-3D0A-5E8B-57AF-DB2969FC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DBBB-91A7-4CAF-8C81-577CB0B783A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A249BF-4923-600D-9CE1-0788A48E8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D91831-1071-85B5-74AE-CF2D7AF5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5483-467D-4C91-B1D5-3E3EDCE8DF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5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55C42-5D4D-EF98-812D-A2CA3C8A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335B95-189A-1473-7C3D-8DB63284C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695278-F7CF-1B6E-4ED5-5730161B7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615CFD-F0B6-2661-4E7C-E6D978FB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DBBB-91A7-4CAF-8C81-577CB0B783A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B9A440-E795-0B79-FF4A-1454A229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FF0D30-7B13-7671-8DF7-019559C8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5483-467D-4C91-B1D5-3E3EDCE8DF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3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AC804-6B5B-0D63-B080-CF09812D7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32FCE7-DF5E-A603-8215-09F16C659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6D18BFB-5316-711E-9DAF-9920A8742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51E1AB-B27F-7974-1B6B-80C49C1DD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44BE9D4-0320-7BD4-8753-F9C5987091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8F56A1D-001B-C17E-F2DC-B7BE452BF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DBBB-91A7-4CAF-8C81-577CB0B783A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F45B7B7-4D94-6B47-BF14-83FE8FFD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4CD57A2-81AA-E72D-AFBC-546656907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5483-467D-4C91-B1D5-3E3EDCE8DF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2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EE229-3BAB-972A-E454-311754285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E005C3A-862B-092F-A23D-C6EB2DB5E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DBBB-91A7-4CAF-8C81-577CB0B783A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A196B2C-CDA4-DA0B-82E8-4E2D3185C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45FD94-B5DC-670C-B0AA-140EFC78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5483-467D-4C91-B1D5-3E3EDCE8DF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07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D68D748-A066-2440-05B8-99D6B0EF4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DBBB-91A7-4CAF-8C81-577CB0B783A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A7EC36B-EF14-6ED8-3494-8DFAF2531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DACBAE-76C5-1DED-0338-E517E7D60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5483-467D-4C91-B1D5-3E3EDCE8DF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4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F9F1A-9A11-9EFD-B50C-F2838E650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0A6568-3366-3F5F-F797-3E423E2AD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CC0E30-A082-3FD5-F701-A8C75CD61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B8FF3C-6DF6-D9A1-AA5E-51B3B3C2E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DBBB-91A7-4CAF-8C81-577CB0B783A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C590D5-6126-8143-AA17-3B8197AC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D539EE-CF52-7704-5732-A43BF848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5483-467D-4C91-B1D5-3E3EDCE8DF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3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5710A-8323-F87D-ECFA-527D034E4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B49CF6-4693-C811-844A-C72C2F877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48C2B9-2CD6-A7EA-F44A-75654805A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5F65D8-6F35-2E85-7695-3C42B5B4D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FDBBB-91A7-4CAF-8C81-577CB0B783A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66A83C-06D3-D11C-1253-ABE25271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07CC2A-2F80-FA4F-1C68-DC5F22DB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5483-467D-4C91-B1D5-3E3EDCE8DF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15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0F476D0-54FE-9C6D-752A-A81808421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AEBD1E-19FD-A8A4-1D32-7981F8EA6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7AA6CB-3E23-10D1-D21E-ED8FD16AB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AFDBBB-91A7-4CAF-8C81-577CB0B783AA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DAE36E-7119-B057-CB78-3C0CFF267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757399-384D-0E9D-5101-5DC535EB4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D15483-467D-4C91-B1D5-3E3EDCE8DF0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8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2D86ACCF-736F-D54C-AA7C-03A1AF2F66F8}"/>
              </a:ext>
            </a:extLst>
          </p:cNvPr>
          <p:cNvSpPr txBox="1"/>
          <p:nvPr/>
        </p:nvSpPr>
        <p:spPr>
          <a:xfrm>
            <a:off x="2417445" y="345686"/>
            <a:ext cx="73571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effectLst/>
                <a:latin typeface="+mj-lt"/>
                <a:ea typeface="Calibri" panose="020F0502020204030204" pitchFamily="34" charset="0"/>
              </a:rPr>
              <a:t>IoT Autonomous Fire Detection and Firefighting System</a:t>
            </a:r>
            <a:endParaRPr lang="en-US" sz="2400" dirty="0">
              <a:latin typeface="+mj-lt"/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E656D5A2-E5CD-A2B4-3337-9301D705C753}"/>
              </a:ext>
            </a:extLst>
          </p:cNvPr>
          <p:cNvGrpSpPr/>
          <p:nvPr/>
        </p:nvGrpSpPr>
        <p:grpSpPr>
          <a:xfrm>
            <a:off x="341087" y="4052874"/>
            <a:ext cx="5415350" cy="2305552"/>
            <a:chOff x="528250" y="4068053"/>
            <a:chExt cx="5415350" cy="2305552"/>
          </a:xfrm>
        </p:grpSpPr>
        <p:sp>
          <p:nvSpPr>
            <p:cNvPr id="3" name="Rectángulo: esquinas redondeadas 2">
              <a:extLst>
                <a:ext uri="{FF2B5EF4-FFF2-40B4-BE49-F238E27FC236}">
                  <a16:creationId xmlns:a16="http://schemas.microsoft.com/office/drawing/2014/main" id="{3F6C66F2-D27B-1797-9F19-D685D267AA8F}"/>
                </a:ext>
              </a:extLst>
            </p:cNvPr>
            <p:cNvSpPr/>
            <p:nvPr/>
          </p:nvSpPr>
          <p:spPr>
            <a:xfrm>
              <a:off x="528250" y="4068053"/>
              <a:ext cx="5415350" cy="230555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37F5E11A-A3C5-5F42-6200-7A8D0BCEE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9322" b="9821"/>
            <a:stretch/>
          </p:blipFill>
          <p:spPr>
            <a:xfrm>
              <a:off x="715415" y="4327221"/>
              <a:ext cx="445232" cy="360000"/>
            </a:xfrm>
            <a:prstGeom prst="rect">
              <a:avLst/>
            </a:prstGeom>
          </p:spPr>
        </p:pic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32D1AAD8-679A-B407-5079-24995CF9C8AA}"/>
                </a:ext>
              </a:extLst>
            </p:cNvPr>
            <p:cNvSpPr txBox="1"/>
            <p:nvPr/>
          </p:nvSpPr>
          <p:spPr>
            <a:xfrm>
              <a:off x="1160647" y="4327221"/>
              <a:ext cx="34884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b="1" noProof="0" dirty="0">
                  <a:effectLst/>
                  <a:latin typeface="+mj-lt"/>
                  <a:ea typeface="Calibri" panose="020F0502020204030204" pitchFamily="34" charset="0"/>
                </a:rPr>
                <a:t>Vehículo autónomo de respuesta</a:t>
              </a:r>
              <a:endParaRPr lang="es-MX" b="1" noProof="0" dirty="0">
                <a:latin typeface="+mj-lt"/>
              </a:endParaRP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6C6B9E12-2C31-78FB-9872-8E35E0290088}"/>
                </a:ext>
              </a:extLst>
            </p:cNvPr>
            <p:cNvSpPr txBox="1"/>
            <p:nvPr/>
          </p:nvSpPr>
          <p:spPr>
            <a:xfrm>
              <a:off x="715415" y="4795428"/>
              <a:ext cx="5041021" cy="13849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sz="1400" dirty="0">
                  <a:latin typeface="+mj-lt"/>
                  <a:ea typeface="Calibri" panose="020F0502020204030204" pitchFamily="34" charset="0"/>
                </a:rPr>
                <a:t>1. </a:t>
              </a:r>
              <a:r>
                <a:rPr lang="es-MX" sz="1400" noProof="0" dirty="0">
                  <a:effectLst/>
                  <a:latin typeface="+mj-lt"/>
                  <a:ea typeface="Calibri" panose="020F0502020204030204" pitchFamily="34" charset="0"/>
                </a:rPr>
                <a:t>Escuchar continuamente por </a:t>
              </a:r>
              <a:r>
                <a:rPr lang="es-MX" sz="1400" dirty="0">
                  <a:latin typeface="+mj-lt"/>
                  <a:ea typeface="Calibri" panose="020F0502020204030204" pitchFamily="34" charset="0"/>
                </a:rPr>
                <a:t>nueva información proveniente del servicio en la nube.</a:t>
              </a:r>
              <a:endParaRPr lang="es-MX" sz="1400" noProof="0" dirty="0">
                <a:effectLst/>
                <a:latin typeface="+mj-lt"/>
                <a:ea typeface="Calibri" panose="020F0502020204030204" pitchFamily="34" charset="0"/>
              </a:endParaRPr>
            </a:p>
            <a:p>
              <a:r>
                <a:rPr lang="es-MX" sz="1400" noProof="0" dirty="0">
                  <a:latin typeface="+mj-lt"/>
                </a:rPr>
                <a:t>2. En el momento en el que reciba nueva información, dirigirse a la localización</a:t>
              </a:r>
              <a:r>
                <a:rPr lang="es-MX" sz="1400" dirty="0">
                  <a:latin typeface="+mj-lt"/>
                </a:rPr>
                <a:t> GPS recibida (mientras esquiva obstáculos).</a:t>
              </a:r>
            </a:p>
            <a:p>
              <a:r>
                <a:rPr lang="es-MX" sz="1400" noProof="0" dirty="0">
                  <a:latin typeface="+mj-lt"/>
                </a:rPr>
                <a:t>3. Mitigar el incendio.</a:t>
              </a:r>
            </a:p>
            <a:p>
              <a:r>
                <a:rPr lang="es-MX" sz="1400" noProof="0" dirty="0">
                  <a:latin typeface="+mj-lt"/>
                </a:rPr>
                <a:t>4. Regresar a un punto HOME.</a:t>
              </a:r>
            </a:p>
          </p:txBody>
        </p: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9D8510E2-BE62-0294-3A0D-74D120D7E7FB}"/>
              </a:ext>
            </a:extLst>
          </p:cNvPr>
          <p:cNvGrpSpPr/>
          <p:nvPr/>
        </p:nvGrpSpPr>
        <p:grpSpPr>
          <a:xfrm>
            <a:off x="3575489" y="1191034"/>
            <a:ext cx="5041021" cy="1771357"/>
            <a:chOff x="3920098" y="1040423"/>
            <a:chExt cx="5041021" cy="1771357"/>
          </a:xfrm>
        </p:grpSpPr>
        <p:sp>
          <p:nvSpPr>
            <p:cNvPr id="29" name="Rectángulo: esquinas redondeadas 28">
              <a:extLst>
                <a:ext uri="{FF2B5EF4-FFF2-40B4-BE49-F238E27FC236}">
                  <a16:creationId xmlns:a16="http://schemas.microsoft.com/office/drawing/2014/main" id="{08E3A412-93C4-F631-CBF3-DC487FB9620B}"/>
                </a:ext>
              </a:extLst>
            </p:cNvPr>
            <p:cNvSpPr/>
            <p:nvPr/>
          </p:nvSpPr>
          <p:spPr>
            <a:xfrm>
              <a:off x="3920098" y="1040423"/>
              <a:ext cx="5041021" cy="177135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3DC04A54-43DC-DA15-5D5D-60CEB4A130F9}"/>
                </a:ext>
              </a:extLst>
            </p:cNvPr>
            <p:cNvSpPr txBox="1"/>
            <p:nvPr/>
          </p:nvSpPr>
          <p:spPr>
            <a:xfrm>
              <a:off x="4731071" y="1220198"/>
              <a:ext cx="262935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b="1" noProof="0" dirty="0">
                  <a:effectLst/>
                  <a:latin typeface="+mj-lt"/>
                  <a:ea typeface="Calibri" panose="020F0502020204030204" pitchFamily="34" charset="0"/>
                </a:rPr>
                <a:t>Servicio en la nube</a:t>
              </a:r>
              <a:endParaRPr lang="es-MX" b="1" noProof="0" dirty="0">
                <a:latin typeface="+mj-lt"/>
              </a:endParaRP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C0948C91-93FB-9BE1-C622-2A31A675AE78}"/>
                </a:ext>
              </a:extLst>
            </p:cNvPr>
            <p:cNvSpPr txBox="1"/>
            <p:nvPr/>
          </p:nvSpPr>
          <p:spPr>
            <a:xfrm>
              <a:off x="4156480" y="1655507"/>
              <a:ext cx="4726609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sz="1400" dirty="0">
                  <a:latin typeface="+mj-lt"/>
                  <a:ea typeface="Calibri" panose="020F0502020204030204" pitchFamily="34" charset="0"/>
                </a:rPr>
                <a:t>1. </a:t>
              </a:r>
              <a:r>
                <a:rPr lang="es-MX" sz="1400" noProof="0" dirty="0">
                  <a:effectLst/>
                  <a:latin typeface="+mj-lt"/>
                  <a:ea typeface="Calibri" panose="020F0502020204030204" pitchFamily="34" charset="0"/>
                </a:rPr>
                <a:t>Escuchar continuamente por nueva información</a:t>
              </a:r>
              <a:r>
                <a:rPr lang="es-MX" sz="1400" dirty="0">
                  <a:latin typeface="+mj-lt"/>
                  <a:ea typeface="Calibri" panose="020F0502020204030204" pitchFamily="34" charset="0"/>
                </a:rPr>
                <a:t> proveniente de los módulos de detección.</a:t>
              </a:r>
            </a:p>
            <a:p>
              <a:r>
                <a:rPr lang="es-MX" sz="1400" noProof="0" dirty="0">
                  <a:latin typeface="+mj-lt"/>
                </a:rPr>
                <a:t>2. En el momento en el que reciba nueva información, enviarla al vehículo.</a:t>
              </a:r>
            </a:p>
          </p:txBody>
        </p:sp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1F52B6B9-DB3E-1BA2-C3AA-F0025910F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9332" b="18015"/>
            <a:stretch/>
          </p:blipFill>
          <p:spPr>
            <a:xfrm>
              <a:off x="4156481" y="1224394"/>
              <a:ext cx="574590" cy="360000"/>
            </a:xfrm>
            <a:prstGeom prst="rect">
              <a:avLst/>
            </a:prstGeom>
          </p:spPr>
        </p:pic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634CADAC-80C1-25E0-B506-D2B4A4B1BF16}"/>
              </a:ext>
            </a:extLst>
          </p:cNvPr>
          <p:cNvGrpSpPr/>
          <p:nvPr/>
        </p:nvGrpSpPr>
        <p:grpSpPr>
          <a:xfrm>
            <a:off x="6435563" y="4052874"/>
            <a:ext cx="5415350" cy="2305552"/>
            <a:chOff x="532271" y="1455905"/>
            <a:chExt cx="5415350" cy="2305552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67F67CA1-C61D-FF60-EFFA-CA2B28226C48}"/>
                </a:ext>
              </a:extLst>
            </p:cNvPr>
            <p:cNvSpPr/>
            <p:nvPr/>
          </p:nvSpPr>
          <p:spPr>
            <a:xfrm>
              <a:off x="532271" y="1455905"/>
              <a:ext cx="5415350" cy="230555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A57A4B38-8365-4D16-BE65-DD927D65C5E9}"/>
                </a:ext>
              </a:extLst>
            </p:cNvPr>
            <p:cNvSpPr txBox="1"/>
            <p:nvPr/>
          </p:nvSpPr>
          <p:spPr>
            <a:xfrm>
              <a:off x="1002868" y="1861655"/>
              <a:ext cx="34884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b="1" noProof="0" dirty="0">
                  <a:effectLst/>
                  <a:latin typeface="+mj-lt"/>
                  <a:ea typeface="Calibri" panose="020F0502020204030204" pitchFamily="34" charset="0"/>
                </a:rPr>
                <a:t>Módulos de detección</a:t>
              </a:r>
              <a:endParaRPr lang="es-MX" b="1" noProof="0" dirty="0">
                <a:latin typeface="+mj-lt"/>
              </a:endParaRP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8A889347-7736-58AD-B804-FBD9A3F25C4A}"/>
                </a:ext>
              </a:extLst>
            </p:cNvPr>
            <p:cNvSpPr txBox="1"/>
            <p:nvPr/>
          </p:nvSpPr>
          <p:spPr>
            <a:xfrm>
              <a:off x="719435" y="2401285"/>
              <a:ext cx="5041021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sz="1400" dirty="0">
                  <a:latin typeface="+mj-lt"/>
                  <a:ea typeface="Calibri" panose="020F0502020204030204" pitchFamily="34" charset="0"/>
                </a:rPr>
                <a:t>1. </a:t>
              </a:r>
              <a:r>
                <a:rPr lang="es-MX" sz="1400" noProof="0" dirty="0">
                  <a:effectLst/>
                  <a:latin typeface="+mj-lt"/>
                  <a:ea typeface="Calibri" panose="020F0502020204030204" pitchFamily="34" charset="0"/>
                </a:rPr>
                <a:t>Leer continuamente los datos de los sensores.</a:t>
              </a:r>
            </a:p>
            <a:p>
              <a:r>
                <a:rPr lang="es-MX" sz="1400" noProof="0" dirty="0">
                  <a:latin typeface="+mj-lt"/>
                </a:rPr>
                <a:t>2. Procesar los datos para definir si existe un incendio.</a:t>
              </a:r>
            </a:p>
            <a:p>
              <a:r>
                <a:rPr lang="es-MX" sz="1400" dirty="0">
                  <a:latin typeface="+mj-lt"/>
                </a:rPr>
                <a:t>3. En el momento en el que detecte un incendio, enviar la señal de alerta a la nube, junto con las lecturas de los sensores y la información del GPS.</a:t>
              </a:r>
              <a:endParaRPr lang="es-MX" sz="1400" noProof="0" dirty="0">
                <a:latin typeface="+mj-lt"/>
              </a:endParaRPr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A873BDD-47B6-7685-90CC-213F0D8B1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3441" r="21948"/>
            <a:stretch/>
          </p:blipFill>
          <p:spPr>
            <a:xfrm>
              <a:off x="750868" y="1814027"/>
              <a:ext cx="252000" cy="461454"/>
            </a:xfrm>
            <a:prstGeom prst="rect">
              <a:avLst/>
            </a:prstGeom>
          </p:spPr>
        </p:pic>
      </p:grpSp>
      <p:grpSp>
        <p:nvGrpSpPr>
          <p:cNvPr id="35" name="Grupo 34">
            <a:extLst>
              <a:ext uri="{FF2B5EF4-FFF2-40B4-BE49-F238E27FC236}">
                <a16:creationId xmlns:a16="http://schemas.microsoft.com/office/drawing/2014/main" id="{A40C9DA9-66FD-EDDA-A430-3EB0C00A1F5D}"/>
              </a:ext>
            </a:extLst>
          </p:cNvPr>
          <p:cNvGrpSpPr/>
          <p:nvPr/>
        </p:nvGrpSpPr>
        <p:grpSpPr>
          <a:xfrm>
            <a:off x="1560560" y="2209556"/>
            <a:ext cx="1331467" cy="1402000"/>
            <a:chOff x="1025305" y="2104153"/>
            <a:chExt cx="1331467" cy="1402000"/>
          </a:xfrm>
          <a:solidFill>
            <a:schemeClr val="tx1"/>
          </a:solidFill>
        </p:grpSpPr>
        <p:sp>
          <p:nvSpPr>
            <p:cNvPr id="28" name="Rectángulo 27">
              <a:extLst>
                <a:ext uri="{FF2B5EF4-FFF2-40B4-BE49-F238E27FC236}">
                  <a16:creationId xmlns:a16="http://schemas.microsoft.com/office/drawing/2014/main" id="{287B5799-7BC5-AC58-CC0D-6D2A63206D4A}"/>
                </a:ext>
              </a:extLst>
            </p:cNvPr>
            <p:cNvSpPr/>
            <p:nvPr/>
          </p:nvSpPr>
          <p:spPr>
            <a:xfrm rot="5400000">
              <a:off x="1752404" y="1902121"/>
              <a:ext cx="402336" cy="806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echa: a la derecha 29">
              <a:extLst>
                <a:ext uri="{FF2B5EF4-FFF2-40B4-BE49-F238E27FC236}">
                  <a16:creationId xmlns:a16="http://schemas.microsoft.com/office/drawing/2014/main" id="{3767B378-1DAA-624D-D67C-D8560726F109}"/>
                </a:ext>
              </a:extLst>
            </p:cNvPr>
            <p:cNvSpPr/>
            <p:nvPr/>
          </p:nvSpPr>
          <p:spPr>
            <a:xfrm rot="16200000" flipH="1">
              <a:off x="675810" y="2455248"/>
              <a:ext cx="1400400" cy="701409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62D6B2E1-6EEC-2829-9080-423A232F0189}"/>
              </a:ext>
            </a:extLst>
          </p:cNvPr>
          <p:cNvGrpSpPr/>
          <p:nvPr/>
        </p:nvGrpSpPr>
        <p:grpSpPr>
          <a:xfrm>
            <a:off x="9299972" y="2123203"/>
            <a:ext cx="1208008" cy="1574707"/>
            <a:chOff x="9299972" y="2123203"/>
            <a:chExt cx="1208008" cy="1574707"/>
          </a:xfrm>
          <a:solidFill>
            <a:schemeClr val="tx1"/>
          </a:solidFill>
        </p:grpSpPr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419895AF-C3BC-9A9F-0C01-BE377427D3BE}"/>
                </a:ext>
              </a:extLst>
            </p:cNvPr>
            <p:cNvSpPr/>
            <p:nvPr/>
          </p:nvSpPr>
          <p:spPr>
            <a:xfrm>
              <a:off x="10105644" y="2298878"/>
              <a:ext cx="402336" cy="13990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echa: a la derecha 33">
              <a:extLst>
                <a:ext uri="{FF2B5EF4-FFF2-40B4-BE49-F238E27FC236}">
                  <a16:creationId xmlns:a16="http://schemas.microsoft.com/office/drawing/2014/main" id="{A6878884-A9C7-2999-6FFA-456B697B8A54}"/>
                </a:ext>
              </a:extLst>
            </p:cNvPr>
            <p:cNvSpPr/>
            <p:nvPr/>
          </p:nvSpPr>
          <p:spPr>
            <a:xfrm flipH="1">
              <a:off x="9299972" y="2123203"/>
              <a:ext cx="805053" cy="701409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294218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155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OSWALDO SANCHEZ MELENDEZ</dc:creator>
  <cp:lastModifiedBy>OSWALDO SANCHEZ MELENDEZ</cp:lastModifiedBy>
  <cp:revision>1</cp:revision>
  <dcterms:created xsi:type="dcterms:W3CDTF">2025-02-20T03:50:01Z</dcterms:created>
  <dcterms:modified xsi:type="dcterms:W3CDTF">2025-02-25T04:11:31Z</dcterms:modified>
</cp:coreProperties>
</file>