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17205-213A-48B5-A571-EE6CDB29E862}" v="11" dt="2025-02-20T04:22:09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WALDO SANCHEZ MELENDEZ" userId="7aa8697d-fa9d-4995-9cfa-3df97eae689a" providerId="ADAL" clId="{0BA17205-213A-48B5-A571-EE6CDB29E862}"/>
    <pc:docChg chg="undo custSel modSld">
      <pc:chgData name="OSWALDO SANCHEZ MELENDEZ" userId="7aa8697d-fa9d-4995-9cfa-3df97eae689a" providerId="ADAL" clId="{0BA17205-213A-48B5-A571-EE6CDB29E862}" dt="2025-02-20T04:25:59.599" v="1272" actId="20577"/>
      <pc:docMkLst>
        <pc:docMk/>
      </pc:docMkLst>
      <pc:sldChg chg="addSp delSp modSp mod setBg">
        <pc:chgData name="OSWALDO SANCHEZ MELENDEZ" userId="7aa8697d-fa9d-4995-9cfa-3df97eae689a" providerId="ADAL" clId="{0BA17205-213A-48B5-A571-EE6CDB29E862}" dt="2025-02-20T04:25:59.599" v="1272" actId="20577"/>
        <pc:sldMkLst>
          <pc:docMk/>
          <pc:sldMk cId="1329421857" sldId="256"/>
        </pc:sldMkLst>
        <pc:spChg chg="add mod">
          <ac:chgData name="OSWALDO SANCHEZ MELENDEZ" userId="7aa8697d-fa9d-4995-9cfa-3df97eae689a" providerId="ADAL" clId="{0BA17205-213A-48B5-A571-EE6CDB29E862}" dt="2025-02-20T03:55:46.823" v="15" actId="26606"/>
          <ac:spMkLst>
            <pc:docMk/>
            <pc:sldMk cId="1329421857" sldId="256"/>
            <ac:spMk id="13" creationId="{2D86ACCF-736F-D54C-AA7C-03A1AF2F66F8}"/>
          </ac:spMkLst>
        </pc:spChg>
        <pc:spChg chg="add mod">
          <ac:chgData name="OSWALDO SANCHEZ MELENDEZ" userId="7aa8697d-fa9d-4995-9cfa-3df97eae689a" providerId="ADAL" clId="{0BA17205-213A-48B5-A571-EE6CDB29E862}" dt="2025-02-20T04:24:28.991" v="1060" actId="1076"/>
          <ac:spMkLst>
            <pc:docMk/>
            <pc:sldMk cId="1329421857" sldId="256"/>
            <ac:spMk id="18" creationId="{3DC04A54-43DC-DA15-5D5D-60CEB4A130F9}"/>
          </ac:spMkLst>
        </pc:spChg>
        <pc:spChg chg="add del">
          <ac:chgData name="OSWALDO SANCHEZ MELENDEZ" userId="7aa8697d-fa9d-4995-9cfa-3df97eae689a" providerId="ADAL" clId="{0BA17205-213A-48B5-A571-EE6CDB29E862}" dt="2025-02-20T03:55:46.823" v="15" actId="26606"/>
          <ac:spMkLst>
            <pc:docMk/>
            <pc:sldMk cId="1329421857" sldId="256"/>
            <ac:spMk id="19" creationId="{91F55C5D-1648-4BE3-932D-8CADBF3F6736}"/>
          </ac:spMkLst>
        </pc:spChg>
        <pc:spChg chg="add mod">
          <ac:chgData name="OSWALDO SANCHEZ MELENDEZ" userId="7aa8697d-fa9d-4995-9cfa-3df97eae689a" providerId="ADAL" clId="{0BA17205-213A-48B5-A571-EE6CDB29E862}" dt="2025-02-20T04:18:24.339" v="670" actId="113"/>
          <ac:spMkLst>
            <pc:docMk/>
            <pc:sldMk cId="1329421857" sldId="256"/>
            <ac:spMk id="20" creationId="{32D1AAD8-679A-B407-5079-24995CF9C8AA}"/>
          </ac:spMkLst>
        </pc:spChg>
        <pc:spChg chg="add del">
          <ac:chgData name="OSWALDO SANCHEZ MELENDEZ" userId="7aa8697d-fa9d-4995-9cfa-3df97eae689a" providerId="ADAL" clId="{0BA17205-213A-48B5-A571-EE6CDB29E862}" dt="2025-02-20T03:55:46.823" v="15" actId="26606"/>
          <ac:spMkLst>
            <pc:docMk/>
            <pc:sldMk cId="1329421857" sldId="256"/>
            <ac:spMk id="21" creationId="{A38E1331-B5A6-44BE-BF4E-EE6C2FD2A242}"/>
          </ac:spMkLst>
        </pc:spChg>
        <pc:spChg chg="add mod topLvl">
          <ac:chgData name="OSWALDO SANCHEZ MELENDEZ" userId="7aa8697d-fa9d-4995-9cfa-3df97eae689a" providerId="ADAL" clId="{0BA17205-213A-48B5-A571-EE6CDB29E862}" dt="2025-02-20T04:22:09.662" v="1021" actId="165"/>
          <ac:spMkLst>
            <pc:docMk/>
            <pc:sldMk cId="1329421857" sldId="256"/>
            <ac:spMk id="22" creationId="{5BD90142-1924-61A3-7F0E-25CEE5B8264F}"/>
          </ac:spMkLst>
        </pc:spChg>
        <pc:spChg chg="add mod topLvl">
          <ac:chgData name="OSWALDO SANCHEZ MELENDEZ" userId="7aa8697d-fa9d-4995-9cfa-3df97eae689a" providerId="ADAL" clId="{0BA17205-213A-48B5-A571-EE6CDB29E862}" dt="2025-02-20T04:22:09.662" v="1021" actId="165"/>
          <ac:spMkLst>
            <pc:docMk/>
            <pc:sldMk cId="1329421857" sldId="256"/>
            <ac:spMk id="23" creationId="{470ECE31-99B8-0670-9338-9B1367805F28}"/>
          </ac:spMkLst>
        </pc:spChg>
        <pc:spChg chg="add mod">
          <ac:chgData name="OSWALDO SANCHEZ MELENDEZ" userId="7aa8697d-fa9d-4995-9cfa-3df97eae689a" providerId="ADAL" clId="{0BA17205-213A-48B5-A571-EE6CDB29E862}" dt="2025-02-20T04:25:59.599" v="1272" actId="20577"/>
          <ac:spMkLst>
            <pc:docMk/>
            <pc:sldMk cId="1329421857" sldId="256"/>
            <ac:spMk id="25" creationId="{6C6B9E12-2C31-78FB-9872-8E35E0290088}"/>
          </ac:spMkLst>
        </pc:spChg>
        <pc:spChg chg="add mod">
          <ac:chgData name="OSWALDO SANCHEZ MELENDEZ" userId="7aa8697d-fa9d-4995-9cfa-3df97eae689a" providerId="ADAL" clId="{0BA17205-213A-48B5-A571-EE6CDB29E862}" dt="2025-02-20T04:24:28.991" v="1060" actId="1076"/>
          <ac:spMkLst>
            <pc:docMk/>
            <pc:sldMk cId="1329421857" sldId="256"/>
            <ac:spMk id="26" creationId="{C0948C91-93FB-9BE1-C622-2A31A675AE78}"/>
          </ac:spMkLst>
        </pc:spChg>
        <pc:spChg chg="add del mod">
          <ac:chgData name="OSWALDO SANCHEZ MELENDEZ" userId="7aa8697d-fa9d-4995-9cfa-3df97eae689a" providerId="ADAL" clId="{0BA17205-213A-48B5-A571-EE6CDB29E862}" dt="2025-02-20T04:21:55.540" v="1020" actId="478"/>
          <ac:spMkLst>
            <pc:docMk/>
            <pc:sldMk cId="1329421857" sldId="256"/>
            <ac:spMk id="27" creationId="{02837908-F326-E22D-9106-79437715C4D7}"/>
          </ac:spMkLst>
        </pc:spChg>
        <pc:spChg chg="add del mod">
          <ac:chgData name="OSWALDO SANCHEZ MELENDEZ" userId="7aa8697d-fa9d-4995-9cfa-3df97eae689a" providerId="ADAL" clId="{0BA17205-213A-48B5-A571-EE6CDB29E862}" dt="2025-02-20T04:21:55.043" v="1019" actId="478"/>
          <ac:spMkLst>
            <pc:docMk/>
            <pc:sldMk cId="1329421857" sldId="256"/>
            <ac:spMk id="28" creationId="{2DFC0238-6601-2BC0-AED6-94BD35E01750}"/>
          </ac:spMkLst>
        </pc:spChg>
        <pc:spChg chg="add mod ord">
          <ac:chgData name="OSWALDO SANCHEZ MELENDEZ" userId="7aa8697d-fa9d-4995-9cfa-3df97eae689a" providerId="ADAL" clId="{0BA17205-213A-48B5-A571-EE6CDB29E862}" dt="2025-02-20T04:24:28.991" v="1060" actId="1076"/>
          <ac:spMkLst>
            <pc:docMk/>
            <pc:sldMk cId="1329421857" sldId="256"/>
            <ac:spMk id="29" creationId="{08E3A412-93C4-F631-CBF3-DC487FB9620B}"/>
          </ac:spMkLst>
        </pc:spChg>
        <pc:grpChg chg="add mod topLvl">
          <ac:chgData name="OSWALDO SANCHEZ MELENDEZ" userId="7aa8697d-fa9d-4995-9cfa-3df97eae689a" providerId="ADAL" clId="{0BA17205-213A-48B5-A571-EE6CDB29E862}" dt="2025-02-20T04:22:09.662" v="1021" actId="165"/>
          <ac:grpSpMkLst>
            <pc:docMk/>
            <pc:sldMk cId="1329421857" sldId="256"/>
            <ac:grpSpMk id="17" creationId="{7DCD5078-32DA-0B36-5A6B-60EF837BEC39}"/>
          </ac:grpSpMkLst>
        </pc:grpChg>
        <pc:grpChg chg="add del mod">
          <ac:chgData name="OSWALDO SANCHEZ MELENDEZ" userId="7aa8697d-fa9d-4995-9cfa-3df97eae689a" providerId="ADAL" clId="{0BA17205-213A-48B5-A571-EE6CDB29E862}" dt="2025-02-20T04:22:09.662" v="1021" actId="165"/>
          <ac:grpSpMkLst>
            <pc:docMk/>
            <pc:sldMk cId="1329421857" sldId="256"/>
            <ac:grpSpMk id="24" creationId="{E6A267E5-6079-ED6C-EA3E-B6B2CFB68EF8}"/>
          </ac:grpSpMkLst>
        </pc:grpChg>
        <pc:picChg chg="mod ord">
          <ac:chgData name="OSWALDO SANCHEZ MELENDEZ" userId="7aa8697d-fa9d-4995-9cfa-3df97eae689a" providerId="ADAL" clId="{0BA17205-213A-48B5-A571-EE6CDB29E862}" dt="2025-02-20T04:18:22.073" v="669" actId="1076"/>
          <ac:picMkLst>
            <pc:docMk/>
            <pc:sldMk cId="1329421857" sldId="256"/>
            <ac:picMk id="5" creationId="{37F5E11A-A3C5-5F42-6200-7A8D0BCEE81B}"/>
          </ac:picMkLst>
        </pc:picChg>
        <pc:picChg chg="mod ord">
          <ac:chgData name="OSWALDO SANCHEZ MELENDEZ" userId="7aa8697d-fa9d-4995-9cfa-3df97eae689a" providerId="ADAL" clId="{0BA17205-213A-48B5-A571-EE6CDB29E862}" dt="2025-02-20T04:22:09.662" v="1021" actId="165"/>
          <ac:picMkLst>
            <pc:docMk/>
            <pc:sldMk cId="1329421857" sldId="256"/>
            <ac:picMk id="7" creationId="{FA873BDD-47B6-7685-90CC-213F0D8B1024}"/>
          </ac:picMkLst>
        </pc:picChg>
        <pc:picChg chg="mod ord">
          <ac:chgData name="OSWALDO SANCHEZ MELENDEZ" userId="7aa8697d-fa9d-4995-9cfa-3df97eae689a" providerId="ADAL" clId="{0BA17205-213A-48B5-A571-EE6CDB29E862}" dt="2025-02-20T04:24:28.991" v="1060" actId="1076"/>
          <ac:picMkLst>
            <pc:docMk/>
            <pc:sldMk cId="1329421857" sldId="256"/>
            <ac:picMk id="11" creationId="{1F52B6B9-DB3E-1BA2-C3AA-F0025910F173}"/>
          </ac:picMkLst>
        </pc:picChg>
        <pc:picChg chg="add mod">
          <ac:chgData name="OSWALDO SANCHEZ MELENDEZ" userId="7aa8697d-fa9d-4995-9cfa-3df97eae689a" providerId="ADAL" clId="{0BA17205-213A-48B5-A571-EE6CDB29E862}" dt="2025-02-20T04:22:09.662" v="1021" actId="165"/>
          <ac:picMkLst>
            <pc:docMk/>
            <pc:sldMk cId="1329421857" sldId="256"/>
            <ac:picMk id="14" creationId="{18493CCC-25A5-6BF4-5F5A-379824896E2C}"/>
          </ac:picMkLst>
        </pc:picChg>
        <pc:picChg chg="add mod">
          <ac:chgData name="OSWALDO SANCHEZ MELENDEZ" userId="7aa8697d-fa9d-4995-9cfa-3df97eae689a" providerId="ADAL" clId="{0BA17205-213A-48B5-A571-EE6CDB29E862}" dt="2025-02-20T04:22:09.662" v="1021" actId="165"/>
          <ac:picMkLst>
            <pc:docMk/>
            <pc:sldMk cId="1329421857" sldId="256"/>
            <ac:picMk id="15" creationId="{E5A25913-CAA1-F029-C40E-0B7294A7D0DD}"/>
          </ac:picMkLst>
        </pc:picChg>
        <pc:picChg chg="add mod">
          <ac:chgData name="OSWALDO SANCHEZ MELENDEZ" userId="7aa8697d-fa9d-4995-9cfa-3df97eae689a" providerId="ADAL" clId="{0BA17205-213A-48B5-A571-EE6CDB29E862}" dt="2025-02-20T04:22:09.662" v="1021" actId="165"/>
          <ac:picMkLst>
            <pc:docMk/>
            <pc:sldMk cId="1329421857" sldId="256"/>
            <ac:picMk id="16" creationId="{0DC93109-C3F3-0530-D009-1B02C00E9F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E5007-97DF-D16E-2D42-4CCB44E05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F8AEE3-667A-A72A-8D60-E7A6E1B90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CEFC55-61D6-1F93-0203-9B0C6C9B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BBB-91A7-4CAF-8C81-577CB0B783A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4C2CB0-AEF1-7117-3E63-71ECBE8E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7DFAC3-83A0-97A1-1FD0-73CF05DC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FB65A-D166-3BD3-3E71-D39CD969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F69BD7-BDEA-FB00-94FE-6BC5E7B6A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51BB3-6C67-B54D-350E-BFC2FF91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BBB-91A7-4CAF-8C81-577CB0B783A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A92C24-4841-1526-14FE-390F8A76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E6CEC2-7287-488F-0F51-7F4C771D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5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5FD91F-D3EE-A471-FC2F-462A2CA61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80C35F-8F05-3060-456E-E5EC403DD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905088-D372-E3C4-0DD8-EEBCF85E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BBB-91A7-4CAF-8C81-577CB0B783A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D2B6C2-A419-8F3E-4260-543E6796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08F79B-B6E7-C79E-697E-8160661D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1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3CDFF-9804-9968-247D-8A0CB044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836F4-7D56-3685-6C2B-8A6632C2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CA2852-8DBE-CE2D-B86D-BD380DE7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BBB-91A7-4CAF-8C81-577CB0B783A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FFE51D-5133-F13D-3672-BA14AC3C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A2B95C-4B08-975B-93A7-3C8AB031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1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A1507-B9D8-E47F-C4B0-2CF00F33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656406-225C-E037-4D90-A3391BD54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15230-3D0A-5E8B-57AF-DB2969FC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BBB-91A7-4CAF-8C81-577CB0B783A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A249BF-4923-600D-9CE1-0788A48E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D91831-1071-85B5-74AE-CF2D7AF5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5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55C42-5D4D-EF98-812D-A2CA3C8A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335B95-189A-1473-7C3D-8DB63284C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695278-F7CF-1B6E-4ED5-5730161B7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615CFD-F0B6-2661-4E7C-E6D978FB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BBB-91A7-4CAF-8C81-577CB0B783A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B9A440-E795-0B79-FF4A-1454A229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F0D30-7B13-7671-8DF7-019559C8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3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AC804-6B5B-0D63-B080-CF09812D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32FCE7-DF5E-A603-8215-09F16C659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D18BFB-5316-711E-9DAF-9920A8742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1E1AB-B27F-7974-1B6B-80C49C1DD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4BE9D4-0320-7BD4-8753-F9C598709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F56A1D-001B-C17E-F2DC-B7BE452B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BBB-91A7-4CAF-8C81-577CB0B783A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45B7B7-4D94-6B47-BF14-83FE8FFD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CD57A2-81AA-E72D-AFBC-54665690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2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EE229-3BAB-972A-E454-31175428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005C3A-862B-092F-A23D-C6EB2DB5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BBB-91A7-4CAF-8C81-577CB0B783A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196B2C-CDA4-DA0B-82E8-4E2D3185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45FD94-B5DC-670C-B0AA-140EFC78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0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68D748-A066-2440-05B8-99D6B0EF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BBB-91A7-4CAF-8C81-577CB0B783A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7EC36B-EF14-6ED8-3494-8DFAF253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DACBAE-76C5-1DED-0338-E517E7D6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F9F1A-9A11-9EFD-B50C-F2838E65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A6568-3366-3F5F-F797-3E423E2A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CC0E30-A082-3FD5-F701-A8C75CD61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B8FF3C-6DF6-D9A1-AA5E-51B3B3C2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BBB-91A7-4CAF-8C81-577CB0B783A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C590D5-6126-8143-AA17-3B8197AC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D539EE-CF52-7704-5732-A43BF848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3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5710A-8323-F87D-ECFA-527D034E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B49CF6-4693-C811-844A-C72C2F877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48C2B9-2CD6-A7EA-F44A-75654805A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5F65D8-6F35-2E85-7695-3C42B5B4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BBB-91A7-4CAF-8C81-577CB0B783A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66A83C-06D3-D11C-1253-ABE25271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07CC2A-2F80-FA4F-1C68-DC5F22DB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1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F476D0-54FE-9C6D-752A-A8180842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AEBD1E-19FD-A8A4-1D32-7981F8EA6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7AA6CB-3E23-10D1-D21E-ED8FD16AB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AFDBBB-91A7-4CAF-8C81-577CB0B783A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DAE36E-7119-B057-CB78-3C0CFF26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757399-384D-0E9D-5101-5DC535EB4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8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8E3A412-93C4-F631-CBF3-DC487FB9620B}"/>
              </a:ext>
            </a:extLst>
          </p:cNvPr>
          <p:cNvSpPr/>
          <p:nvPr/>
        </p:nvSpPr>
        <p:spPr>
          <a:xfrm>
            <a:off x="3920099" y="1040423"/>
            <a:ext cx="3960000" cy="19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F5E11A-A3C5-5F42-6200-7A8D0BCE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22" b="9821"/>
          <a:stretch/>
        </p:blipFill>
        <p:spPr>
          <a:xfrm>
            <a:off x="1396725" y="3738959"/>
            <a:ext cx="1558312" cy="1260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D86ACCF-736F-D54C-AA7C-03A1AF2F66F8}"/>
              </a:ext>
            </a:extLst>
          </p:cNvPr>
          <p:cNvSpPr txBox="1"/>
          <p:nvPr/>
        </p:nvSpPr>
        <p:spPr>
          <a:xfrm>
            <a:off x="3048762" y="345686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+mj-lt"/>
                <a:ea typeface="Calibri" panose="020F0502020204030204" pitchFamily="34" charset="0"/>
              </a:rPr>
              <a:t>IoT Autonomous Fire Detection and Firefighting System</a:t>
            </a:r>
            <a:endParaRPr lang="en-US" sz="2000" dirty="0">
              <a:latin typeface="+mj-lt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DC04A54-43DC-DA15-5D5D-60CEB4A130F9}"/>
              </a:ext>
            </a:extLst>
          </p:cNvPr>
          <p:cNvSpPr txBox="1"/>
          <p:nvPr/>
        </p:nvSpPr>
        <p:spPr>
          <a:xfrm>
            <a:off x="4621880" y="1167965"/>
            <a:ext cx="2629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noProof="0" dirty="0">
                <a:effectLst/>
                <a:latin typeface="+mj-lt"/>
                <a:ea typeface="Calibri" panose="020F0502020204030204" pitchFamily="34" charset="0"/>
              </a:rPr>
              <a:t>Servicio en la nube</a:t>
            </a:r>
            <a:endParaRPr lang="es-MX" b="1" noProof="0" dirty="0">
              <a:latin typeface="+mj-lt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D1AAD8-679A-B407-5079-24995CF9C8AA}"/>
              </a:ext>
            </a:extLst>
          </p:cNvPr>
          <p:cNvSpPr txBox="1"/>
          <p:nvPr/>
        </p:nvSpPr>
        <p:spPr>
          <a:xfrm>
            <a:off x="431663" y="3320849"/>
            <a:ext cx="3488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noProof="0" dirty="0">
                <a:effectLst/>
                <a:latin typeface="+mj-lt"/>
                <a:ea typeface="Calibri" panose="020F0502020204030204" pitchFamily="34" charset="0"/>
              </a:rPr>
              <a:t>Vehículo autónomo de respuesta</a:t>
            </a:r>
            <a:endParaRPr lang="es-MX" b="1" noProof="0" dirty="0">
              <a:latin typeface="+mj-lt"/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DCD5078-32DA-0B36-5A6B-60EF837BEC39}"/>
              </a:ext>
            </a:extLst>
          </p:cNvPr>
          <p:cNvGrpSpPr/>
          <p:nvPr/>
        </p:nvGrpSpPr>
        <p:grpSpPr>
          <a:xfrm>
            <a:off x="8883090" y="3720959"/>
            <a:ext cx="908609" cy="1319226"/>
            <a:chOff x="9454897" y="3968495"/>
            <a:chExt cx="908609" cy="1319226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A873BDD-47B6-7685-90CC-213F0D8B1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441" r="21948"/>
            <a:stretch/>
          </p:blipFill>
          <p:spPr>
            <a:xfrm>
              <a:off x="9454897" y="3968495"/>
              <a:ext cx="353873" cy="648000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18493CCC-25A5-6BF4-5F5A-379824896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441" r="21948"/>
            <a:stretch/>
          </p:blipFill>
          <p:spPr>
            <a:xfrm>
              <a:off x="10009633" y="3968495"/>
              <a:ext cx="353873" cy="648000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E5A25913-CAA1-F029-C40E-0B7294A7D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441" r="21948"/>
            <a:stretch/>
          </p:blipFill>
          <p:spPr>
            <a:xfrm>
              <a:off x="9454897" y="4639721"/>
              <a:ext cx="353873" cy="648000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0DC93109-C3F3-0530-D009-1B02C00E9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441" r="21948"/>
            <a:stretch/>
          </p:blipFill>
          <p:spPr>
            <a:xfrm>
              <a:off x="10009633" y="4639721"/>
              <a:ext cx="353873" cy="648000"/>
            </a:xfrm>
            <a:prstGeom prst="rect">
              <a:avLst/>
            </a:prstGeom>
          </p:spPr>
        </p:pic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BD90142-1924-61A3-7F0E-25CEE5B8264F}"/>
              </a:ext>
            </a:extLst>
          </p:cNvPr>
          <p:cNvSpPr txBox="1"/>
          <p:nvPr/>
        </p:nvSpPr>
        <p:spPr>
          <a:xfrm>
            <a:off x="8126576" y="3315051"/>
            <a:ext cx="2421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noProof="0" dirty="0">
                <a:effectLst/>
                <a:latin typeface="+mj-lt"/>
                <a:ea typeface="Calibri" panose="020F0502020204030204" pitchFamily="34" charset="0"/>
              </a:rPr>
              <a:t>Módulos de detección</a:t>
            </a:r>
            <a:endParaRPr lang="es-MX" b="1" noProof="0" dirty="0">
              <a:latin typeface="+mj-lt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70ECE31-99B8-0670-9338-9B1367805F28}"/>
              </a:ext>
            </a:extLst>
          </p:cNvPr>
          <p:cNvSpPr txBox="1"/>
          <p:nvPr/>
        </p:nvSpPr>
        <p:spPr>
          <a:xfrm>
            <a:off x="6917129" y="5188875"/>
            <a:ext cx="484053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+mj-lt"/>
                <a:ea typeface="Calibri" panose="020F0502020204030204" pitchFamily="34" charset="0"/>
              </a:rPr>
              <a:t>1. </a:t>
            </a:r>
            <a:r>
              <a:rPr lang="es-MX" sz="1600" noProof="0" dirty="0">
                <a:effectLst/>
                <a:latin typeface="+mj-lt"/>
                <a:ea typeface="Calibri" panose="020F0502020204030204" pitchFamily="34" charset="0"/>
              </a:rPr>
              <a:t>Leer continuamente los datos de los sensores</a:t>
            </a:r>
          </a:p>
          <a:p>
            <a:r>
              <a:rPr lang="es-MX" sz="1600" noProof="0" dirty="0">
                <a:latin typeface="+mj-lt"/>
              </a:rPr>
              <a:t>2. Procesar los datos para definir si existe un incendio</a:t>
            </a:r>
          </a:p>
          <a:p>
            <a:r>
              <a:rPr lang="es-MX" sz="1600" dirty="0">
                <a:latin typeface="+mj-lt"/>
              </a:rPr>
              <a:t>3. En el momento en el que detecte un incendio, enviar la señal de la alerta a la nube, junto con las lecturas de los sensores y la información del GPS</a:t>
            </a:r>
            <a:endParaRPr lang="es-MX" sz="1600" noProof="0" dirty="0">
              <a:latin typeface="+mj-lt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C6B9E12-2C31-78FB-9872-8E35E0290088}"/>
              </a:ext>
            </a:extLst>
          </p:cNvPr>
          <p:cNvSpPr txBox="1"/>
          <p:nvPr/>
        </p:nvSpPr>
        <p:spPr>
          <a:xfrm>
            <a:off x="628496" y="5202191"/>
            <a:ext cx="484053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+mj-lt"/>
                <a:ea typeface="Calibri" panose="020F0502020204030204" pitchFamily="34" charset="0"/>
              </a:rPr>
              <a:t>1. </a:t>
            </a:r>
            <a:r>
              <a:rPr lang="es-MX" sz="1600" noProof="0" dirty="0">
                <a:effectLst/>
                <a:latin typeface="+mj-lt"/>
                <a:ea typeface="Calibri" panose="020F0502020204030204" pitchFamily="34" charset="0"/>
              </a:rPr>
              <a:t>Escuchar continuamente por señales de alerta</a:t>
            </a:r>
          </a:p>
          <a:p>
            <a:r>
              <a:rPr lang="es-MX" sz="1600" noProof="0" dirty="0">
                <a:latin typeface="+mj-lt"/>
              </a:rPr>
              <a:t>2. En el momento en el que reciba una señal de alerta, dirigirse a la </a:t>
            </a:r>
            <a:r>
              <a:rPr lang="es-MX" sz="1600" noProof="0" dirty="0" err="1">
                <a:latin typeface="+mj-lt"/>
              </a:rPr>
              <a:t>localizaci</a:t>
            </a:r>
            <a:r>
              <a:rPr lang="es-MX" sz="1600" dirty="0" err="1">
                <a:latin typeface="+mj-lt"/>
              </a:rPr>
              <a:t>ón</a:t>
            </a:r>
            <a:r>
              <a:rPr lang="es-MX" sz="1600" dirty="0">
                <a:latin typeface="+mj-lt"/>
              </a:rPr>
              <a:t> GPS recibida</a:t>
            </a:r>
          </a:p>
          <a:p>
            <a:r>
              <a:rPr lang="es-MX" sz="1600" noProof="0" dirty="0">
                <a:latin typeface="+mj-lt"/>
              </a:rPr>
              <a:t>3. Mitigar el incendio</a:t>
            </a:r>
          </a:p>
          <a:p>
            <a:endParaRPr lang="es-MX" sz="1600" noProof="0" dirty="0">
              <a:latin typeface="+mj-lt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0948C91-93FB-9BE1-C622-2A31A675AE78}"/>
              </a:ext>
            </a:extLst>
          </p:cNvPr>
          <p:cNvSpPr txBox="1"/>
          <p:nvPr/>
        </p:nvSpPr>
        <p:spPr>
          <a:xfrm>
            <a:off x="4163616" y="1655507"/>
            <a:ext cx="348723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latin typeface="+mj-lt"/>
                <a:ea typeface="Calibri" panose="020F0502020204030204" pitchFamily="34" charset="0"/>
              </a:rPr>
              <a:t>1. </a:t>
            </a:r>
            <a:r>
              <a:rPr lang="es-MX" sz="1400" noProof="0" dirty="0">
                <a:effectLst/>
                <a:latin typeface="+mj-lt"/>
                <a:ea typeface="Calibri" panose="020F0502020204030204" pitchFamily="34" charset="0"/>
              </a:rPr>
              <a:t>Escuchar continuamente por nueva información</a:t>
            </a:r>
            <a:r>
              <a:rPr lang="es-MX" sz="1400" dirty="0" err="1">
                <a:latin typeface="+mj-lt"/>
                <a:ea typeface="Calibri" panose="020F0502020204030204" pitchFamily="34" charset="0"/>
              </a:rPr>
              <a:t>ón</a:t>
            </a:r>
            <a:r>
              <a:rPr lang="es-MX" sz="1400" dirty="0">
                <a:latin typeface="+mj-lt"/>
                <a:ea typeface="Calibri" panose="020F0502020204030204" pitchFamily="34" charset="0"/>
              </a:rPr>
              <a:t> proveniente de los módulos de detección</a:t>
            </a:r>
          </a:p>
          <a:p>
            <a:r>
              <a:rPr lang="es-MX" sz="1400" noProof="0" dirty="0">
                <a:latin typeface="+mj-lt"/>
              </a:rPr>
              <a:t>2. En el momento en el que reciba nueva información, enviarla al vehículo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F52B6B9-DB3E-1BA2-C3AA-F0025910F1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332" b="18015"/>
          <a:stretch/>
        </p:blipFill>
        <p:spPr>
          <a:xfrm>
            <a:off x="4047290" y="1167965"/>
            <a:ext cx="57459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21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133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OSWALDO SANCHEZ MELENDEZ</dc:creator>
  <cp:lastModifiedBy>OSWALDO SANCHEZ MELENDEZ</cp:lastModifiedBy>
  <cp:revision>1</cp:revision>
  <dcterms:created xsi:type="dcterms:W3CDTF">2025-02-20T03:50:01Z</dcterms:created>
  <dcterms:modified xsi:type="dcterms:W3CDTF">2025-02-20T04:29:55Z</dcterms:modified>
</cp:coreProperties>
</file>