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80" r:id="rId5"/>
    <p:sldId id="279" r:id="rId6"/>
    <p:sldId id="281" r:id="rId7"/>
    <p:sldId id="328" r:id="rId8"/>
    <p:sldId id="33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21304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1173162" y="4621012"/>
            <a:ext cx="9845675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MECATRÔNICA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Sistemas Hidráulicos e 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7 –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Esquemas de Comando Pneumáticos</a:t>
            </a:r>
            <a:b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Esquemas de Comando Pneumáticos</a:t>
            </a:r>
            <a:endParaRPr lang="pt-BR" sz="54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84924-3A09-4AB2-BF46-9D555BB0C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34077"/>
            <a:ext cx="578788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Esquemas de Comando Pneumáticos</a:t>
            </a:r>
          </a:p>
          <a:p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Trabalho</a:t>
            </a:r>
          </a:p>
          <a:p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Comando</a:t>
            </a:r>
          </a:p>
          <a:p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Sinais</a:t>
            </a:r>
          </a:p>
          <a:p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Auxiliares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Determinação dos Componentes Pneumáticos</a:t>
            </a:r>
            <a:endParaRPr lang="pt-BR" sz="1600" b="1" i="0" u="none" strike="noStrike" cap="all" dirty="0">
              <a:solidFill>
                <a:schemeClr val="accent1"/>
              </a:solidFill>
              <a:latin typeface="HelveticaNuel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1600" b="1" i="0" u="none" strike="noStrike" cap="all" dirty="0">
              <a:solidFill>
                <a:schemeClr val="accent1"/>
              </a:solidFill>
              <a:latin typeface="HelveticaNuel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600" dirty="0">
              <a:latin typeface="HelveticaNuel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29986-E694-4E41-B6FC-38EBA161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7331" y="1570458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600" b="1" i="0" u="none" strike="noStrike" cap="all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Válvulas de</a:t>
            </a:r>
            <a:r>
              <a:rPr lang="pt-BR" sz="1600" b="1" cap="all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Controle de</a:t>
            </a:r>
            <a:r>
              <a:rPr lang="pt-BR" sz="1600" b="1" i="0" u="none" strike="noStrike" cap="all" baseline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Pressão</a:t>
            </a:r>
          </a:p>
          <a:p>
            <a:pPr algn="just">
              <a:lnSpc>
                <a:spcPct val="100000"/>
              </a:lnSpc>
            </a:pPr>
            <a:r>
              <a:rPr lang="pt-BR" sz="1600" b="1" i="0" u="none" strike="noStrike" baseline="0" dirty="0">
                <a:solidFill>
                  <a:srgbClr val="FF0000"/>
                </a:solidFill>
                <a:latin typeface="HelveticaNeueLTStd-Bd"/>
              </a:rPr>
              <a:t>Válvula Limitadoras de Pressão</a:t>
            </a:r>
          </a:p>
          <a:p>
            <a:pPr algn="just">
              <a:lnSpc>
                <a:spcPct val="100000"/>
              </a:lnSpc>
            </a:pPr>
            <a:r>
              <a:rPr lang="pt-BR" sz="1600" b="1" i="0" u="none" strike="noStrike" baseline="0" dirty="0">
                <a:solidFill>
                  <a:srgbClr val="FF0000"/>
                </a:solidFill>
                <a:latin typeface="HelveticaNeueLTStd-Bd"/>
              </a:rPr>
              <a:t>Válvula Reguladoras de </a:t>
            </a:r>
            <a:r>
              <a:rPr lang="pt-BR" sz="1600" b="1" dirty="0">
                <a:solidFill>
                  <a:srgbClr val="FF0000"/>
                </a:solidFill>
                <a:latin typeface="HelveticaNeueLTStd-Bd"/>
              </a:rPr>
              <a:t>P</a:t>
            </a:r>
            <a:r>
              <a:rPr lang="pt-BR" sz="1600" b="1" i="0" u="none" strike="noStrike" baseline="0" dirty="0">
                <a:solidFill>
                  <a:srgbClr val="FF0000"/>
                </a:solidFill>
                <a:latin typeface="HelveticaNeueLTStd-Bd"/>
              </a:rPr>
              <a:t>ressão</a:t>
            </a:r>
          </a:p>
          <a:p>
            <a:pPr algn="just">
              <a:lnSpc>
                <a:spcPct val="100000"/>
              </a:lnSpc>
            </a:pPr>
            <a:r>
              <a:rPr lang="pt-BR" sz="1600" b="1" i="0" u="none" strike="noStrike" baseline="0" dirty="0">
                <a:solidFill>
                  <a:srgbClr val="FF0000"/>
                </a:solidFill>
                <a:latin typeface="HelveticaNeueLTStd-Bd"/>
              </a:rPr>
              <a:t>Válvula de Sequência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sz="1600" b="1" i="0" u="none" strike="noStrike" baseline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EB6479D8-61DE-401D-9BF5-7AF4DC81A5B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967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71142"/>
            <a:ext cx="9034670" cy="5625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Esquemas de Comando Pneumáticos</a:t>
            </a:r>
            <a:endParaRPr lang="pt-BR" sz="2000" b="1" i="0" u="none" strike="noStrike" cap="al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FF3D636-4C81-4D8F-B64A-B28314F1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56" y="1507435"/>
            <a:ext cx="6630357" cy="4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31385"/>
            <a:ext cx="9034670" cy="5625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Esquemas de Comando Pneumáticos</a:t>
            </a:r>
            <a:endParaRPr lang="pt-BR" sz="2000" b="1" i="0" u="none" strike="noStrike" cap="al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479"/>
            <a:ext cx="10515600" cy="48095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Trabalho: 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são todos os atuadores: cilindros lineares e giratórios, motores, garras e elementos de vácuo. Em circuitos sequenciais, com mais de um elemento de trabalho, os atuadores são identificados por letras: A, B, C, D, E,... de acordo com a ordem de movimentos.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Comando: 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são válvulas direcionais que comandam diretamente os atuadores, invertendo seus sentidos de movimento.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Sinais: 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são válvulas direcionais de acionamento manual ou mecânico, fins de curso e sensores que pilotam válvulas de comando principal.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Auxiliares: 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são classificados em dois tipos: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latin typeface="TimesNewRomanPSMT"/>
                <a:cs typeface="Arial" panose="020B0604020202020204" pitchFamily="34" charset="0"/>
              </a:rPr>
              <a:t>Elementos responsáveis pela preparação do ar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: filtros, reguladores de </a:t>
            </a:r>
            <a:r>
              <a:rPr lang="pt-BR" sz="1600" dirty="0" err="1">
                <a:latin typeface="TimesNewRomanPSMT"/>
                <a:cs typeface="Arial" panose="020B0604020202020204" pitchFamily="34" charset="0"/>
              </a:rPr>
              <a:t>pressao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, manômetros, lubrificadores e unidades de conservação.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latin typeface="TimesNewRomanPSMT"/>
                <a:cs typeface="Arial" panose="020B0604020202020204" pitchFamily="34" charset="0"/>
              </a:rPr>
              <a:t>Componentes que influenciam na força e velocidade dos atuadores</a:t>
            </a:r>
            <a:r>
              <a:rPr lang="pt-BR" sz="1600" dirty="0">
                <a:latin typeface="TimesNewRomanPSMT"/>
                <a:cs typeface="Arial" panose="020B0604020202020204" pitchFamily="34" charset="0"/>
              </a:rPr>
              <a:t>: válvulas reguladoras de fluxo, controladoras de pressão e escapes rápidos.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TimesNewRomanPSMT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8585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65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Determinação dos Componentes Pneumáticos</a:t>
            </a:r>
            <a:endParaRPr lang="pt-BR" sz="2000" b="1" i="0" u="none" strike="noStrike" cap="al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3873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Trabalho: </a:t>
            </a: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Comando: </a:t>
            </a: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solidFill>
                <a:schemeClr val="accent1"/>
              </a:solidFill>
              <a:latin typeface="TimesNewRomanPSMT"/>
              <a:cs typeface="Arial" panose="020B0604020202020204" pitchFamily="34" charset="0"/>
            </a:endParaRP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A6134C0E-844D-411A-8A65-96B3EC08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4"/>
            <a:ext cx="32401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de Sinais: </a:t>
            </a:r>
            <a:endParaRPr lang="pt-BR" sz="1600" dirty="0"/>
          </a:p>
        </p:txBody>
      </p:sp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0F026B18-8388-4BA2-BE0D-3E1385933868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7444408" y="621745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/40)</a:t>
            </a:r>
            <a:endParaRPr dirty="0"/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063FE3-139B-4802-9FF2-08F97318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39" y="2178393"/>
            <a:ext cx="2152650" cy="11049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C93DD9B-D35D-4659-92F8-9B9B7503D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39" y="3892789"/>
            <a:ext cx="2019300" cy="10191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222218-63E1-465A-9904-0F20C5465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2153479"/>
            <a:ext cx="2206335" cy="1129814"/>
          </a:xfrm>
          <a:prstGeom prst="rect">
            <a:avLst/>
          </a:prstGeom>
        </p:spPr>
      </p:pic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4C41E5A7-F496-4691-97D2-BCB844A3341E}"/>
              </a:ext>
            </a:extLst>
          </p:cNvPr>
          <p:cNvSpPr txBox="1">
            <a:spLocks/>
          </p:cNvSpPr>
          <p:nvPr/>
        </p:nvSpPr>
        <p:spPr>
          <a:xfrm>
            <a:off x="7600121" y="1806055"/>
            <a:ext cx="3240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>
                <a:solidFill>
                  <a:schemeClr val="accent1"/>
                </a:solidFill>
                <a:latin typeface="TimesNewRomanPSMT"/>
                <a:cs typeface="Arial" panose="020B0604020202020204" pitchFamily="34" charset="0"/>
              </a:rPr>
              <a:t>Elementos Auxiliares:</a:t>
            </a:r>
            <a:endParaRPr lang="pt-B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6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D612FF0-BE9D-4E68-9EA6-E0A8A3509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023" y="3392019"/>
            <a:ext cx="2292060" cy="11794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1247C12-3EDF-4C31-B567-1E9A3EEEC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524" y="2174703"/>
            <a:ext cx="2237282" cy="148341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B1D5305-F6A6-4508-8472-1549B4E3A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7857" y="3837506"/>
            <a:ext cx="2234949" cy="152218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AF29D41-5857-4559-B682-94C0AA3183A6}"/>
              </a:ext>
            </a:extLst>
          </p:cNvPr>
          <p:cNvSpPr txBox="1"/>
          <p:nvPr/>
        </p:nvSpPr>
        <p:spPr>
          <a:xfrm>
            <a:off x="889139" y="5106541"/>
            <a:ext cx="9102888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Obs.: a identificação é feita com dois números separados por um ponto.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53329B5-88B6-4221-8500-755C2C374C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2023" y="5553883"/>
            <a:ext cx="2400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4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CEB58F2DFB564A8EF48246D8991C8C" ma:contentTypeVersion="4" ma:contentTypeDescription="Create a new document." ma:contentTypeScope="" ma:versionID="25da2a50ed05d41a025b80e0e4a874fc">
  <xsd:schema xmlns:xsd="http://www.w3.org/2001/XMLSchema" xmlns:xs="http://www.w3.org/2001/XMLSchema" xmlns:p="http://schemas.microsoft.com/office/2006/metadata/properties" xmlns:ns2="83f3c433-a446-4456-bf60-30d85ae845ce" targetNamespace="http://schemas.microsoft.com/office/2006/metadata/properties" ma:root="true" ma:fieldsID="7d99cb46e1f41314b98bec910b88250b" ns2:_="">
    <xsd:import namespace="83f3c433-a446-4456-bf60-30d85ae845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c433-a446-4456-bf60-30d85ae845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8D5FDD-85FD-4592-846B-9C356FA7D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c433-a446-4456-bf60-30d85ae845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B10CAD-7477-4864-801D-3C2C0D323D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8FBB7-7D97-4410-97B4-09C75BEA4F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321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HelveticaNeueLTStd-Bd</vt:lpstr>
      <vt:lpstr>HelveticaNuel</vt:lpstr>
      <vt:lpstr>Tahoma</vt:lpstr>
      <vt:lpstr>Times New Roman</vt:lpstr>
      <vt:lpstr>TimesNewRomanPSMT</vt:lpstr>
      <vt:lpstr>Tema do Office</vt:lpstr>
      <vt:lpstr>Apresentação do PowerPoint</vt:lpstr>
      <vt:lpstr>Esquemas de Comando Pneumáticos</vt:lpstr>
      <vt:lpstr>Esquemas de Comando Pneumáticos</vt:lpstr>
      <vt:lpstr>Esquemas de Comando Pneumáticos</vt:lpstr>
      <vt:lpstr>Determinação dos Componentes Pneumáticos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148</cp:revision>
  <dcterms:created xsi:type="dcterms:W3CDTF">2020-08-04T12:12:46Z</dcterms:created>
  <dcterms:modified xsi:type="dcterms:W3CDTF">2023-04-14T13:47:53Z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0x0101005ECEB58F2DFB564A8EF48246D8991C8C</vt:lpwstr>
  </property>
</Properties>
</file>