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338" r:id="rId3"/>
    <p:sldId id="335" r:id="rId4"/>
    <p:sldId id="339" r:id="rId5"/>
    <p:sldId id="340" r:id="rId6"/>
    <p:sldId id="354" r:id="rId7"/>
    <p:sldId id="355" r:id="rId8"/>
    <p:sldId id="342" r:id="rId9"/>
    <p:sldId id="356" r:id="rId10"/>
    <p:sldId id="357" r:id="rId11"/>
    <p:sldId id="358" r:id="rId12"/>
    <p:sldId id="341" r:id="rId13"/>
    <p:sldId id="344" r:id="rId14"/>
    <p:sldId id="346" r:id="rId15"/>
    <p:sldId id="349" r:id="rId16"/>
    <p:sldId id="347" r:id="rId17"/>
    <p:sldId id="351" r:id="rId18"/>
    <p:sldId id="350" r:id="rId19"/>
    <p:sldId id="352" r:id="rId20"/>
    <p:sldId id="35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42122" y="4621012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MECATRÔNICA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Assíncrona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Sistemas Eletro-Hidro-Pneumáticos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08 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 – Parte II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6040E2A-B169-463F-A949-8F87E6A5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6" y="2026728"/>
            <a:ext cx="8441633" cy="46897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48" y="609868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60" y="2026728"/>
            <a:ext cx="3679854" cy="31018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passo (retorno “A”):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retorno, acionará a da válvula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gatilho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cuja função é pilotar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pela via 12, para que haja o comando de retorno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finalizando a sequência de movimentos.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B3B057D5-CE89-44D0-A859-87D1586731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5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A2AF4F-286B-48E1-B7A9-53BC81FE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55" y="1895061"/>
            <a:ext cx="8550844" cy="48105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48" y="609868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2076030"/>
            <a:ext cx="4355715" cy="37605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Esquema final (Modelo 1):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EF904E41-B4E7-4DFA-AA01-F6906B08D1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31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48" y="752405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2024338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as contrapressões geradas pelas válvulas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interromperão a sequência de movimentos.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substituir os roletes convencionais das válvulas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por roletes escamoteáveis (</a:t>
            </a:r>
            <a:r>
              <a:rPr lang="pt-BR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gatilhos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o sentido no qual o gatilho deve ser acionado é representado no esquema por uma seta convergindo para o traço vertical, que indica a posição real da válvula no circuito.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as válvulas de gatilho são colocadas alguns milímetros antes do final do curso dos cilindros, para que quando o pistão atinja sua posição final, o gatilho seja 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desacionado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 o elemento de sinal não mantenha pressurizado o piloto da válvula de comando principal.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08449BB5-6644-4735-A65F-EB2F26490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50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E239EFA-41AE-4659-A9F1-F6750140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00" y="2659479"/>
            <a:ext cx="7631183" cy="39686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6" y="875444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83" y="1859949"/>
            <a:ext cx="10744198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2: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(substituição do rolete convencional por gatilho)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48785876-B6F4-4D54-A1AC-7F2144BC1F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40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9470"/>
            <a:ext cx="1094138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na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(substituição rolete convencional por gatilho):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neste caso, ocorreria uma sobreposição de sinais quando 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alcançasse o final do curso de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 acionasse o rolete 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que tem a função de pilotar o retorno do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que é o último passo da sequência.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verifique que 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parado na posição final traseira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manteria acionado o rolete 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pressurizando o piloto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da válvula de comando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impedindo que 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pudesse pilotar o retorno do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o responsável pela contrapressão na pilotagem da válvula de comando do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é o elemento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e, para evitar essa contrapressão, deve-se substituir o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rolete mecânico convencional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gatilho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que deve ser acionado com o retorno do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C713207-E6DB-443F-8496-459E4EDBB9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40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844ABC6-6FCA-4C72-A170-2C979530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273768"/>
            <a:ext cx="7191375" cy="4419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Temporizador)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816350"/>
            <a:ext cx="10402957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3: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(uso de temporizadores no corte de sinal):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69380642-1A3C-42EF-8374-87EA33169B5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24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Temporizador)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631218"/>
            <a:ext cx="10933044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sequência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(uso de temporizadores no corte de sinal):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além da válvula de gatilho, o uso de temporizadores podem evitar que as válvulas de roletes convencionais criem contrapressões na pilotagem das válvulas de comando.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o uso de temporizadores pneumáticos, (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), em série com válvulas responsáveis pelas sobreposições de sinais, isto é, entre a válvula de rolete e o piloto da válvula de comando principal.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os temporizadores formados por válvulas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) e por reguladoras de fluxo têm a função de cortar os sinais de pilotagem provenientes das válvulas responsáveis pelas contrapressões.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neste caso, 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que permanece acionada no final do curso retorno do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não prejudica a partida, pois o temporizador (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evita que o sinal alcance o piloto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além disso, 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posicionada no final do curso de avanço do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provocaria uma contrapressão no piloto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interferindo na pilotagem de retorno do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; isso é evitado pelo temporizador (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375CFBC0-B44F-4110-BDA7-DCAB1E17010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4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92874A-1A82-46CA-B0B5-8A63E074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66" y="2393934"/>
            <a:ext cx="6911636" cy="40819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Temporizador)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30" y="1834136"/>
            <a:ext cx="1060334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4: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(uso de temporizadores no corte de sinal):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70BA1531-387C-49A2-9770-0EF6BFE59C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8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Temporizador)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82" y="1966656"/>
            <a:ext cx="1060334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de comando final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(uso de temporizador):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quando o cilindro A aciona o rolete 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o temporizador (NA)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permite a pilotagem 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para que 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avance.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como 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é mantida acionada pelo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o temporizador é então pilotado, bloqueando o sinal da válvula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para que ele não interfira na pilotagem de retorno do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quando a válvula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2.3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for acionada.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9EC0B26B-CCFB-4E17-A54D-3F53CD8E06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16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observações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9" y="1572160"/>
            <a:ext cx="1085433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circuitos pneumáticos podem ser facilmente elaborados pelo Método Intuitivo, quando apresentarem: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sequências Diretas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sequências Indiretas (uso de fim de curso: rolete articulado ou temporizador)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outros métodos, quando: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Sequências Indiretas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estas sempre causam problemas graves de sobreposições de sinais, os métodos mais indicados para a construção de esquemas de comando são o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Método de Cascata e o Método Passo a Passo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00E8CB-2B8C-42D1-B0DE-24682222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30" y="3347295"/>
            <a:ext cx="4532373" cy="1938545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630FFFA1-6611-4230-9E32-AA28CEA971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01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6" y="2866473"/>
            <a:ext cx="9034670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 – Parte II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Sinais)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52796518-33EF-4402-A192-C57CB7508D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36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55" y="875444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Sinais) 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82" y="1966656"/>
            <a:ext cx="1060334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utilizar 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construir o circuito pneumático no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FluidSim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4.2: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Utilizando elemento 2.2 (com acionamento por rolete mecânico convencional);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Utilizando elemento 2.2 (com acionamento por gatilho, conforme Modelo 2);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Utilizando elemento 2.2 (com acionamento por temporizadores, conforme Modelo 4);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Realizar suas conclusões quanto aos circuitos pneumáticos simulados.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A6C243D5-6532-482F-B5C8-BB43D9A1A7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8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87" y="1912399"/>
            <a:ext cx="10807204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Sobreposição de Sinais: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circuitos cuja sequência apresentam sobreposições de sinais, ou seja, contrapressão na pilotagem das válvulas de comando dos elementos de trabalho, ocasionando a interrupção dos movimentos dos cilindros. São utilizadas válvulas acionadas por rolete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escamoteável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(gatilho), substituindo os roletes mecânicos convencionais.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utilização de gatilho para a construção de esquemas de comando com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problemas de contrapressão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é apresentada no exemplo: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Esquema de comando para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.: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existem problemas de sobreposição no primeiro e no terceiro passos de acionamento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04CF5A45-00AD-42B0-BE65-547DE139619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42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628FEA8-F372-443F-A37B-AC33655F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84" y="2002323"/>
            <a:ext cx="7729475" cy="47191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874643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00" y="1757846"/>
            <a:ext cx="5196452" cy="5625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1: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Esquema de comando para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FACA89BE-F442-4F15-BA32-B8A43B3607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20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rolete)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708569"/>
            <a:ext cx="3041375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acionando o botão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deveria avançar, mas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na posição final traseira, mantém acionada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pressurizando o piloto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válvula de comando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impedindo que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possa dar a partida ao ciclo.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63FEF0-C74A-4486-9D6D-BFD68B42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76" y="1708569"/>
            <a:ext cx="7975232" cy="4466946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B5F008AF-CC2E-4D7A-B755-F903E27A3BE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21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E4E9E59-E25C-4DF0-A5F6-ECFD42A0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57" y="1708569"/>
            <a:ext cx="8599956" cy="48512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válvula Gatilho “1.3”)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708569"/>
            <a:ext cx="2537791" cy="33935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 (avanço “A”):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acionando o botão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irá pilotar pela via 14 a válvula de comando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 que permitirá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avançar, já que com a troca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rolete por gatilho (NF), permitiu bloquear a pilotagem pela via 12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sem haver contrapressão.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E0EFF93-B03B-4097-A56E-69DDA62299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8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6A4792-B88F-48D5-A1D7-39A7C271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78" y="1791876"/>
            <a:ext cx="8662491" cy="48209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71142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válvula Gatilho “1.3”)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3" y="1791876"/>
            <a:ext cx="2442496" cy="32742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 (avanço “B”):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de curso, aciona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permitindo a pilotagem pela via 14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que passa a comandar o avanço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A44FB959-505E-4AD6-8F03-D496E227BD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11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48" y="609868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rolete)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896794"/>
            <a:ext cx="333292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 (retorno “B”):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avanço, acionará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rolete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2.3,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cuja função é pilotar o retorno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Mas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parado na sua posição final dianteira, mantém acionada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gerando uma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contrapressão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pela via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 válvula de comando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2.1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 impedindo que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possa pilotar o retorno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144A48-8CC5-419D-BA2F-449B7276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8" y="1693037"/>
            <a:ext cx="7933137" cy="4398473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EE2A19E2-2822-4A42-8745-4F9C48CEAB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3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48" y="609868"/>
            <a:ext cx="10025325" cy="5625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(Sobreposição de Sinais: uso de Gatilho)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60" y="1968400"/>
            <a:ext cx="3732862" cy="3353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 (retorno “B”):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avanço, acionará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rolete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cuja função é pilotar 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pela via 12, que comanda o retorno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Isto somente é permitido devido à presença da válvula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gatilho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encontrar-se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desacionada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ou seja, bloqueada no fim de curso dianteiro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evitando-se a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contrapressão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ou sobreposição de sinais no retorno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F034AB-221C-414B-82E4-9EA4C69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10" y="2021408"/>
            <a:ext cx="7467212" cy="4226724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CBCA71EC-A0B4-4167-A44D-B2D876A9B6F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075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1783</Words>
  <Application>Microsoft Office PowerPoint</Application>
  <PresentationFormat>Widescreen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Tema do Office</vt:lpstr>
      <vt:lpstr>Apresentação do PowerPoint</vt:lpstr>
      <vt:lpstr>Elaboração de Circuitos Pneumáticos   Método Intuitivo – Parte II  (Sobreposição de Sinais)</vt:lpstr>
      <vt:lpstr>Método Intuitivo (Sobreposição de Sinais: uso de Gatilho)</vt:lpstr>
      <vt:lpstr>Método Intuitivo (Sobreposição de Sinais: uso de Gatilho) </vt:lpstr>
      <vt:lpstr>Método Intuitivo (Sobreposição de Sinais: uso de rolete)</vt:lpstr>
      <vt:lpstr>Método Intuitivo (Sobreposição de Sinais: uso válvula Gatilho “1.3”)</vt:lpstr>
      <vt:lpstr>Método Intuitivo (Sobreposição de Sinais: uso válvula Gatilho “1.3”)</vt:lpstr>
      <vt:lpstr>Método Intuitivo (Sobreposição de Sinais: uso de rolete)</vt:lpstr>
      <vt:lpstr>Método Intuitivo (Sobreposição de Sinais: uso de Gatilho)</vt:lpstr>
      <vt:lpstr>Método Intuitivo (Sobreposição de Sinais: uso de Gatilho)</vt:lpstr>
      <vt:lpstr>Método Intuitivo (Sobreposição de Sinais: uso de Gatilho)</vt:lpstr>
      <vt:lpstr>Método Intuitivo (Sobreposição de Sinais: uso de Gatilho)</vt:lpstr>
      <vt:lpstr>Método Intuitivo (Sobreposição de Sinais: uso de Gatilho) </vt:lpstr>
      <vt:lpstr>Método Intuitivo (Sobreposição de Sinais: uso de Gatilho) </vt:lpstr>
      <vt:lpstr>Método Intuitivo (Sobreposição de Sinais: uso de Temporizador) </vt:lpstr>
      <vt:lpstr>Método Intuitivo (Sobreposição de Sinais: uso de Temporizador) </vt:lpstr>
      <vt:lpstr>Método Intuitivo (Sobreposição de Sinais: uso de Temporizador) </vt:lpstr>
      <vt:lpstr>Método Intuitivo (Sobreposição de Sinais: uso de Temporizador) </vt:lpstr>
      <vt:lpstr>Elaboração de Circuitos Pneumáticos – observações </vt:lpstr>
      <vt:lpstr>Elaboração de Circuitos Pneumáticos – Método Intuitivo (Sobreposição de Sinais)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262</cp:revision>
  <dcterms:created xsi:type="dcterms:W3CDTF">2020-08-04T12:12:46Z</dcterms:created>
  <dcterms:modified xsi:type="dcterms:W3CDTF">2023-05-04T19:36:31Z</dcterms:modified>
</cp:coreProperties>
</file>