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0" r:id="rId2"/>
    <p:sldId id="281" r:id="rId3"/>
    <p:sldId id="336" r:id="rId4"/>
    <p:sldId id="282" r:id="rId5"/>
    <p:sldId id="324" r:id="rId6"/>
    <p:sldId id="326" r:id="rId7"/>
    <p:sldId id="327" r:id="rId8"/>
    <p:sldId id="329" r:id="rId9"/>
    <p:sldId id="330" r:id="rId10"/>
    <p:sldId id="331" r:id="rId11"/>
    <p:sldId id="332" r:id="rId12"/>
    <p:sldId id="333" r:id="rId13"/>
    <p:sldId id="33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99530-585A-4067-A5CB-434625B9E81F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E781-5989-4EA2-81D3-9B64C918B6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6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38680-C525-42F5-A4F3-F8AC7732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1002E-D665-41A3-B492-300A3E876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D848F-9BC2-4E46-9EDB-7257A0F0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2F356-28F6-40F0-8B16-575475EF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6B4CB-75D4-4C47-AFFF-A9ACA47F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7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02DC1-1A44-41BD-B95B-94456318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384EDA-AF06-4D8C-B068-6F4634FB9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7F104-DF62-4BBA-8A69-91471A89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7CB9E-9167-4D7A-B2E8-B6566564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B1082-2114-453D-848B-DA7C4B9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DB5293-2ACE-45E1-805A-618FA61A6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1D9601-B236-4A98-B4E8-A82B77E65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4665A-6CA7-4C20-A025-2EB7DA8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6FD605-0B66-483A-80BE-9715F682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E014F-8A07-49AE-8D12-51EC940E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7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79277-EC13-4D2A-BBE8-F5215419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D9447-1CD9-408F-B70D-297CE299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B1E04-8397-4A55-B439-98F2F707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E2432-CE48-4157-879B-F839F35E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662CE-53B6-4B73-A2DB-B4F2167A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A299E-A4EB-408A-B284-7CAC2E2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CED760-A2EE-496D-96D5-943064EC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4C438-7867-42A2-9773-6A6F1496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6AAA8-3CFC-492C-97EC-8E713E85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2BB84-F819-456B-BDCF-438F5116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89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23002-DAF2-442A-92F1-145A315F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BC6BA-DD1C-4823-BF25-138321BEF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765EC0-DB35-4687-8763-A1F69600F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0B13F-6CE3-4271-B230-20CE86ED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7EDB7-1BB6-4BFA-B41C-7C2AA231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D806F7-0701-44FC-8CB9-B3C93EF0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13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A38AC-84C3-4A9F-839C-3EDAF84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352552-08E6-4CF2-AFF2-4A390C97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26D043-283F-4E7E-99D4-421F2F2D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F9B2B-16F2-4472-817E-163399D7C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8E1349-9197-4782-A0E0-43F996C20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A12BB7-D77C-48B6-B1AC-38442C54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9D38E6-98A8-4BCA-A3F4-3CAD3449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920B64-D388-46C0-BAFC-0FC378BA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F0560-B5BD-4AFF-8E09-0D37C9BB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1D45D1-8CAE-4454-B480-37B012EB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E83D4E-E04D-47E6-91BE-42FB1659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DCEE9A-0829-4B0A-BB93-A75372D1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3E7776-A774-4596-B574-53457A20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D35F8B-EB55-4714-BAB9-1778DC96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43EF23-65D4-47B5-90A6-45BDB8F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959C-3035-4E97-87A0-0AE20344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BC11A-297E-4A68-A912-3368E7274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22191-E2E0-44C4-8D69-A3741187D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B6E3E-BDFB-4638-8866-3A1F5013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D6335-7FD3-4CA8-B177-3EC0D810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FF2015-FDAA-4AEF-A1E0-865CC69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95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1261E-F35E-4511-8A2D-0345D498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5AB3CA-7801-4A7C-9E6A-F24CA350E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2564C-2E60-4EA5-8479-DDDDFD0E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D7B25-9CD0-4B61-897C-D8D11F1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6135EC-2290-4316-9A4F-25F32A31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82673-E24D-47AC-A538-0C6A8F58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96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725427-8500-49FC-AB45-67EE80D0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88166-1D02-4B73-B0E6-EB690D2A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23B4B-C23F-4746-AA46-961963295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F68CF-403D-4C18-B35D-1D5B5099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ECCFA-1B8D-4ED1-8B3B-CB184569F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9388" y="415925"/>
            <a:ext cx="18669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87" name="Google Shape;87;p13"/>
          <p:cNvSpPr/>
          <p:nvPr/>
        </p:nvSpPr>
        <p:spPr>
          <a:xfrm>
            <a:off x="588010" y="1927225"/>
            <a:ext cx="110629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CENTRO FEDERAL DE EDUCAÇÃO TECNOLÓGICA DE MINAS GERAIS DIRETORIA DE EDUCAÇÃO PROFISSIONAL E TECNOLÓGICA </a:t>
            </a:r>
            <a:endParaRPr dirty="0">
              <a:solidFill>
                <a:srgbClr val="002060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CÂMPUS </a:t>
            </a: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DIVINÓPOLIS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88010" y="6436857"/>
            <a:ext cx="3550285" cy="28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Prof. Márcio Alves de Aguiar</a:t>
            </a:r>
            <a:endParaRPr sz="1400" b="1" dirty="0"/>
          </a:p>
        </p:txBody>
      </p:sp>
      <p:sp>
        <p:nvSpPr>
          <p:cNvPr id="9" name="Google Shape;84;p13">
            <a:extLst>
              <a:ext uri="{FF2B5EF4-FFF2-40B4-BE49-F238E27FC236}">
                <a16:creationId xmlns:a16="http://schemas.microsoft.com/office/drawing/2014/main" id="{A9229100-47AF-4273-9882-235358ADBDAA}"/>
              </a:ext>
            </a:extLst>
          </p:cNvPr>
          <p:cNvSpPr txBox="1">
            <a:spLocks/>
          </p:cNvSpPr>
          <p:nvPr/>
        </p:nvSpPr>
        <p:spPr>
          <a:xfrm>
            <a:off x="742122" y="4621012"/>
            <a:ext cx="106149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2160"/>
            </a:pP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MECATRÔNICA</a:t>
            </a: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Ensino Remoto Emergencial (ERE) – Aula Síncrona </a:t>
            </a:r>
            <a:b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Disciplina: Sistemas Eletro-Hidro-Pneumáticos</a:t>
            </a: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08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Elaboração de Circuitos Pneumáticos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2160"/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 – Parte I</a:t>
            </a:r>
            <a:b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1566284"/>
            <a:ext cx="3828221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5ª fase: 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passo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42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1784417"/>
            <a:ext cx="4281305" cy="24776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5ª fase: 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4º passo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40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1884500"/>
            <a:ext cx="4518991" cy="416118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do ciclo: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10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1884500"/>
            <a:ext cx="10661375" cy="416118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do ciclo: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 ANIMAÇÃO DA SIMULAÇÃO DO CIRCUITO EXTRAÍDO DO FLUIDSIM.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3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96" y="2866473"/>
            <a:ext cx="9034670" cy="562527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</a:t>
            </a: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Sequência: </a:t>
            </a:r>
            <a:r>
              <a:rPr lang="pt-B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C + B – A – C – B + </a:t>
            </a:r>
            <a:br>
              <a:rPr lang="pt-B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38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12" y="1278144"/>
            <a:ext cx="10427805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Sequência: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C + B – A – C – B + 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Elaborar o esquema final do circuito pneumático, utilizando o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FluidSim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-P 4.2 inserindo em cada fase (aplicar nos slides as imagens do simulador) as etapas do método intuitivo. 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Procedimentos para elaboração de esquemas de comando: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os elementos de trabalho.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as válvulas de comando principal.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os elementos de sinal.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todas as linhas de trabalho, pilotagem, alimentação e exaustão de ar.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 acordo e seguindo os passos da sequência de movimentos, desenhar os acionadores dos elementos de sinal e representar a posição de cada uma das válvulas piloto entre os cilindros.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923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995991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os elementos de trabalho.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Sequência:</a:t>
            </a: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419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1425609"/>
            <a:ext cx="10995991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as válvulas de comando principal.</a:t>
            </a: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417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8" y="1516221"/>
            <a:ext cx="10995991" cy="44185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os elementos de sinal.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65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1676710"/>
            <a:ext cx="11232928" cy="471014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todas as linhas de trabalho, pilotagem, alimentação e exaustão de ar.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98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5" y="1618637"/>
            <a:ext cx="3419059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5ª fase: 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passo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7" y="6496029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12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1533596"/>
            <a:ext cx="4128053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5ª fase: 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2º passo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7" y="6518624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C7F71B5-3049-437B-8D04-57411131A6D4}"/>
              </a:ext>
            </a:extLst>
          </p:cNvPr>
          <p:cNvCxnSpPr>
            <a:cxnSpLocks/>
          </p:cNvCxnSpPr>
          <p:nvPr/>
        </p:nvCxnSpPr>
        <p:spPr>
          <a:xfrm flipV="1">
            <a:off x="7687083" y="2108872"/>
            <a:ext cx="0" cy="280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30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6672</TotalTime>
  <Words>498</Words>
  <Application>Microsoft Office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Tema do Office</vt:lpstr>
      <vt:lpstr>Apresentação do PowerPoint</vt:lpstr>
      <vt:lpstr>Elaboração de Circuitos Pneumáticos   Método Intuitivo  Sequência: A + C + B – A – C – B +    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Simbologias de Válvulas Pneumáticas</dc:title>
  <dc:creator>Henrique de SA</dc:creator>
  <cp:lastModifiedBy>Márcio Alves</cp:lastModifiedBy>
  <cp:revision>260</cp:revision>
  <dcterms:created xsi:type="dcterms:W3CDTF">2020-08-04T12:12:46Z</dcterms:created>
  <dcterms:modified xsi:type="dcterms:W3CDTF">2023-05-03T00:50:24Z</dcterms:modified>
</cp:coreProperties>
</file>