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80" r:id="rId2"/>
    <p:sldId id="338" r:id="rId3"/>
    <p:sldId id="402" r:id="rId4"/>
    <p:sldId id="404" r:id="rId5"/>
    <p:sldId id="405" r:id="rId6"/>
    <p:sldId id="389" r:id="rId7"/>
    <p:sldId id="390" r:id="rId8"/>
    <p:sldId id="391" r:id="rId9"/>
    <p:sldId id="392" r:id="rId10"/>
    <p:sldId id="393" r:id="rId11"/>
    <p:sldId id="394" r:id="rId12"/>
    <p:sldId id="365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364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7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99530-585A-4067-A5CB-434625B9E81F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6E781-5989-4EA2-81D3-9B64C918B6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66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38680-C525-42F5-A4F3-F8AC77328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21002E-D665-41A3-B492-300A3E876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2D848F-9BC2-4E46-9EDB-7257A0F0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82F356-28F6-40F0-8B16-575475EF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C6B4CB-75D4-4C47-AFFF-A9ACA47F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78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02DC1-1A44-41BD-B95B-94456318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384EDA-AF06-4D8C-B068-6F4634FB9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E7F104-DF62-4BBA-8A69-91471A89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07CB9E-9167-4D7A-B2E8-B6566564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AB1082-2114-453D-848B-DA7C4B9C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2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DB5293-2ACE-45E1-805A-618FA61A6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1D9601-B236-4A98-B4E8-A82B77E65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4665A-6CA7-4C20-A025-2EB7DA8D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6FD605-0B66-483A-80BE-9715F682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0E014F-8A07-49AE-8D12-51EC940E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37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79277-EC13-4D2A-BBE8-F5215419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D9447-1CD9-408F-B70D-297CE299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9B1E04-8397-4A55-B439-98F2F707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6E2432-CE48-4157-879B-F839F35E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2662CE-53B6-4B73-A2DB-B4F2167A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A299E-A4EB-408A-B284-7CAC2E2E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CED760-A2EE-496D-96D5-943064EC3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14C438-7867-42A2-9773-6A6F1496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A6AAA8-3CFC-492C-97EC-8E713E85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12BB84-F819-456B-BDCF-438F5116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89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23002-DAF2-442A-92F1-145A315F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BBC6BA-DD1C-4823-BF25-138321BEF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765EC0-DB35-4687-8763-A1F69600F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C0B13F-6CE3-4271-B230-20CE86ED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D7EDB7-1BB6-4BFA-B41C-7C2AA231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D806F7-0701-44FC-8CB9-B3C93EF0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13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A38AC-84C3-4A9F-839C-3EDAF845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352552-08E6-4CF2-AFF2-4A390C970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26D043-283F-4E7E-99D4-421F2F2D3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5F9B2B-16F2-4472-817E-163399D7C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8E1349-9197-4782-A0E0-43F996C20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A12BB7-D77C-48B6-B1AC-38442C54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9D38E6-98A8-4BCA-A3F4-3CAD3449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920B64-D388-46C0-BAFC-0FC378BA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85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F0560-B5BD-4AFF-8E09-0D37C9BB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1D45D1-8CAE-4454-B480-37B012EB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E83D4E-E04D-47E6-91BE-42FB1659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DCEE9A-0829-4B0A-BB93-A75372D1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05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3E7776-A774-4596-B574-53457A20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D35F8B-EB55-4714-BAB9-1778DC96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43EF23-65D4-47B5-90A6-45BDB8F3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3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B959C-3035-4E97-87A0-0AE20344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6BC11A-297E-4A68-A912-3368E7274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B22191-E2E0-44C4-8D69-A3741187D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B6E3E-BDFB-4638-8866-3A1F5013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D6335-7FD3-4CA8-B177-3EC0D810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FF2015-FDAA-4AEF-A1E0-865CC690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95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1261E-F35E-4511-8A2D-0345D498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5AB3CA-7801-4A7C-9E6A-F24CA350E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E2564C-2E60-4EA5-8479-DDDDFD0EB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5D7B25-9CD0-4B61-897C-D8D11F1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6135EC-2290-4316-9A4F-25F32A31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A82673-E24D-47AC-A538-0C6A8F58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96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725427-8500-49FC-AB45-67EE80D0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E88166-1D02-4B73-B0E6-EB690D2A6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23B4B-C23F-4746-AA46-961963295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EBCCF-8C1D-4EA3-A92B-470A929EE71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F68CF-403D-4C18-B35D-1D5B5099F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4ECCFA-1B8D-4ED1-8B3B-CB184569F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0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59388" y="415925"/>
            <a:ext cx="186690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sp>
        <p:nvSpPr>
          <p:cNvPr id="87" name="Google Shape;87;p13"/>
          <p:cNvSpPr/>
          <p:nvPr/>
        </p:nvSpPr>
        <p:spPr>
          <a:xfrm>
            <a:off x="588010" y="1927225"/>
            <a:ext cx="1106297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Calibri"/>
              <a:buNone/>
            </a:pPr>
            <a:r>
              <a:rPr lang="pt-BR" sz="24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CENTRO FEDERAL DE EDUCAÇÃO TECNOLÓGICA DE MINAS GERAIS DIRETORIA DE EDUCAÇÃO PROFISSIONAL E TECNOLÓGICA </a:t>
            </a:r>
            <a:endParaRPr dirty="0">
              <a:solidFill>
                <a:srgbClr val="002060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Calibri"/>
              <a:buNone/>
            </a:pPr>
            <a:r>
              <a:rPr lang="pt-BR" sz="2400" b="1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CÂMPUS </a:t>
            </a:r>
            <a:r>
              <a:rPr lang="pt-BR" sz="24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DIVINÓPOLIS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588010" y="6436857"/>
            <a:ext cx="3550285" cy="28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Prof. Márcio Alves de Aguiar</a:t>
            </a:r>
            <a:endParaRPr sz="1400" b="1" dirty="0"/>
          </a:p>
        </p:txBody>
      </p:sp>
      <p:sp>
        <p:nvSpPr>
          <p:cNvPr id="9" name="Google Shape;84;p13">
            <a:extLst>
              <a:ext uri="{FF2B5EF4-FFF2-40B4-BE49-F238E27FC236}">
                <a16:creationId xmlns:a16="http://schemas.microsoft.com/office/drawing/2014/main" id="{A9229100-47AF-4273-9882-235358ADBDAA}"/>
              </a:ext>
            </a:extLst>
          </p:cNvPr>
          <p:cNvSpPr txBox="1">
            <a:spLocks/>
          </p:cNvSpPr>
          <p:nvPr/>
        </p:nvSpPr>
        <p:spPr>
          <a:xfrm>
            <a:off x="788504" y="4192905"/>
            <a:ext cx="10614991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SzPts val="2160"/>
            </a:pPr>
            <a:br>
              <a:rPr lang="pt-BR" sz="2400" b="1" dirty="0">
                <a:solidFill>
                  <a:srgbClr val="002060"/>
                </a:solidFill>
              </a:rPr>
            </a:br>
            <a:r>
              <a:rPr lang="pt-B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Ensino Remoto Emergencial (ERE) – Aula Assíncrona </a:t>
            </a:r>
            <a:br>
              <a:rPr lang="pt-B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Pneumáticos</a:t>
            </a:r>
            <a:br>
              <a:rPr lang="pt-BR" sz="2400" b="1" dirty="0">
                <a:solidFill>
                  <a:srgbClr val="002060"/>
                </a:solidFill>
              </a:rPr>
            </a:b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 11 – Elaboração de Circuitos Pneumáticos 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SzPts val="2160"/>
            </a:pP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Trajeto-Passo</a:t>
            </a:r>
            <a:b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712649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Trajeto-Passo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B73021C-FF95-45FB-B3F3-026DAFBD5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321" y="1954696"/>
            <a:ext cx="8255358" cy="35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1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Trajeto-Passo</a:t>
            </a: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7A52142-D995-46F9-A601-A99A8A34BCC3}"/>
              </a:ext>
            </a:extLst>
          </p:cNvPr>
          <p:cNvSpPr txBox="1"/>
          <p:nvPr/>
        </p:nvSpPr>
        <p:spPr>
          <a:xfrm>
            <a:off x="2920475" y="1592234"/>
            <a:ext cx="734170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vi.   Representação dos acionamentos dos sensores (fim de curso):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1697EFA-EBC0-4A95-B363-D377E0446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587" y="2195733"/>
            <a:ext cx="7108825" cy="426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4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Trajeto-Passo</a:t>
            </a: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61BDB43-203B-4D73-BC73-83A8E17C0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455" y="1754281"/>
            <a:ext cx="9211089" cy="417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94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Trajeto-Passo</a:t>
            </a: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B6F2524-25B9-4582-B216-34279EEDD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69" y="1873325"/>
            <a:ext cx="9299462" cy="197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8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Trajeto-Passo</a:t>
            </a: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8FADD1F-9755-4F8E-B6C6-BBECB5CF2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760" y="1456201"/>
            <a:ext cx="7986480" cy="482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1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Trajeto-Passo</a:t>
            </a: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7C8149E-4915-4E0B-81D3-31B143734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981" y="1501027"/>
            <a:ext cx="4918037" cy="27897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164A92D-FE81-40EE-B078-ACA03E46F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625" y="4671107"/>
            <a:ext cx="5743501" cy="131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37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FA6553C9-0A77-4684-AF9D-7C668BD52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786" y="1250632"/>
            <a:ext cx="6484341" cy="5339398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4708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Trajeto-Passo</a:t>
            </a: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50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Trajeto-Passo</a:t>
            </a: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1C5D585-9EE7-46E9-B3D5-C0355B5BE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42" y="1881807"/>
            <a:ext cx="9512369" cy="185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0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1077FE61-835C-458A-9F3F-2AFD9D373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99" y="1328737"/>
            <a:ext cx="6215057" cy="527084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Trajeto-Passo</a:t>
            </a: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629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712649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Trajeto-Passo</a:t>
            </a: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C2F349-3F27-47B6-884C-A67AC4CCB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760" y="2055274"/>
            <a:ext cx="6590479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1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7" y="2985743"/>
            <a:ext cx="10721008" cy="562527"/>
          </a:xfrm>
        </p:spPr>
        <p:txBody>
          <a:bodyPr>
            <a:noAutofit/>
          </a:bodyPr>
          <a:lstStyle/>
          <a:p>
            <a:pPr algn="ctr"/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 11- Elaboração de Circuitos Pneumáticos </a:t>
            </a:r>
            <a:b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Trajeto-Passo</a:t>
            </a:r>
            <a:b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Trajeto-Tempo</a:t>
            </a:r>
            <a:b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6;p13">
            <a:extLst>
              <a:ext uri="{FF2B5EF4-FFF2-40B4-BE49-F238E27FC236}">
                <a16:creationId xmlns:a16="http://schemas.microsoft.com/office/drawing/2014/main" id="{0F026B18-8388-4BA2-BE0D-3E138593386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1363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Trajeto-Passo</a:t>
            </a: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D9286C6-1645-42A0-9A99-8CED25A91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522" y="2142296"/>
            <a:ext cx="5947721" cy="257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52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Trajeto-Passo</a:t>
            </a: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F11F8F0-A1FA-4E2C-AE0F-AD6838C54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318" y="1694829"/>
            <a:ext cx="9199364" cy="346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59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99395F3-6CDB-472F-9EA4-0758CAE58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142" y="1228517"/>
            <a:ext cx="8443715" cy="5255782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Trajeto-Passo</a:t>
            </a: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0346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Trajeto-Passo</a:t>
            </a: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8170613-945A-440E-AA14-57A1C1BC0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456" y="1851163"/>
            <a:ext cx="8921714" cy="329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34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Trajeto-Passo</a:t>
            </a: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8B17AA9-A436-4F7B-8D4E-9789610BD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535" y="1866906"/>
            <a:ext cx="8625881" cy="409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84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04546360-A982-4B68-9577-FD05C2EF4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975" y="993913"/>
            <a:ext cx="5454142" cy="5464671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268423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Trajeto-Passo</a:t>
            </a: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C11944B-560E-4058-BE02-786E99443DE2}"/>
              </a:ext>
            </a:extLst>
          </p:cNvPr>
          <p:cNvSpPr txBox="1"/>
          <p:nvPr/>
        </p:nvSpPr>
        <p:spPr>
          <a:xfrm>
            <a:off x="655982" y="1578522"/>
            <a:ext cx="71296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xii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   Configuração “S2” ou “S4”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Escamoteáveis)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180582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23E5E5F3-002A-43B2-A20D-B94B612B7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78" y="922850"/>
            <a:ext cx="7046429" cy="5571312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268423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Trajeto-Passo</a:t>
            </a: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D52199B-A891-4B0A-8CE2-196999265247}"/>
              </a:ext>
            </a:extLst>
          </p:cNvPr>
          <p:cNvSpPr txBox="1"/>
          <p:nvPr/>
        </p:nvSpPr>
        <p:spPr>
          <a:xfrm>
            <a:off x="689112" y="158450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xiii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    Configuração demais elementos de sinais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07555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8C63E60-1539-4578-B853-5884864E1B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43446" y="1217765"/>
            <a:ext cx="6419753" cy="5116774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268423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Trajeto-Passo</a:t>
            </a: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C978843-5D0B-49D6-98F4-C7CD4326C5BF}"/>
              </a:ext>
            </a:extLst>
          </p:cNvPr>
          <p:cNvSpPr txBox="1"/>
          <p:nvPr/>
        </p:nvSpPr>
        <p:spPr>
          <a:xfrm>
            <a:off x="655982" y="1594642"/>
            <a:ext cx="6096000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xiv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    Esquema final da sequência (simulador)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510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268423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Trajeto-Passo</a:t>
            </a: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28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CDA16C-59B8-4C43-8283-BBC1C6934410}"/>
              </a:ext>
            </a:extLst>
          </p:cNvPr>
          <p:cNvSpPr txBox="1"/>
          <p:nvPr/>
        </p:nvSpPr>
        <p:spPr>
          <a:xfrm>
            <a:off x="655982" y="1621145"/>
            <a:ext cx="6096000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xv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  Diagrama Trajeto-Passo Final (simulador)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80E8989-0C9D-44FA-AC38-A8BF0BCF91C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18104" y="1965214"/>
            <a:ext cx="4755791" cy="42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11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5965240-59F6-4D2D-B3AB-F212EED9A5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45636" y="1762539"/>
            <a:ext cx="7107334" cy="476009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268423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Trajeto-Passo</a:t>
            </a: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29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0F4A8D-C533-4D4C-8DDF-EEFF8472726C}"/>
              </a:ext>
            </a:extLst>
          </p:cNvPr>
          <p:cNvSpPr txBox="1"/>
          <p:nvPr/>
        </p:nvSpPr>
        <p:spPr>
          <a:xfrm>
            <a:off x="655982" y="1300228"/>
            <a:ext cx="76995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xvi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   Diagrama Trajeto-Passo e Circuito A3+ A2+ A1- A1+ A3- A2- (simulador)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38355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848"/>
            <a:ext cx="10515600" cy="489585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diagrama é extremamente interessante para que o projetista de um determinado circuito pneumático, possa visualizar o funcionamento dos elementos do próprio circuito construído.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Identificar quais são os atuadores que farão parte do circuito;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Identificar a sequência lógica dos atuadores e de seus respectivos sensores;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Construir o diagrama representando todos os passos que o circuito executa;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 o atuador avança.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 o atuador recua.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 sensor acionar e por quanto tempo.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Quanto tempo o atuador ficará avançado.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Quanto tempo o atuador ficará recuado.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Trajeto-Passo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4940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268423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Trajeto-Tempo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30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88F7BAF-810F-4EE1-AB67-B40CF1C43BC4}"/>
              </a:ext>
            </a:extLst>
          </p:cNvPr>
          <p:cNvSpPr txBox="1"/>
          <p:nvPr/>
        </p:nvSpPr>
        <p:spPr>
          <a:xfrm>
            <a:off x="655982" y="1356104"/>
            <a:ext cx="6096000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xvii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  Diagrama Trajeto-Tempo (simulador)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9C16F3F-B50E-4164-97B4-ADEDC2595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392" y="3249280"/>
            <a:ext cx="4515365" cy="310328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EEAE213-56C6-4989-8D47-4EECDB1D0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15" y="1819443"/>
            <a:ext cx="7039343" cy="109386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55A93DE-BF0F-4E89-B7D2-B89F02564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881246"/>
            <a:ext cx="5208104" cy="345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93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268423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Trajeto-Tempo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31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490C872-2D72-417D-A5A7-CA9BBCA7E187}"/>
              </a:ext>
            </a:extLst>
          </p:cNvPr>
          <p:cNvSpPr txBox="1"/>
          <p:nvPr/>
        </p:nvSpPr>
        <p:spPr>
          <a:xfrm>
            <a:off x="495327" y="1422363"/>
            <a:ext cx="6096000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xviii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   Diagrama Trajeto-Passo-Tempo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B3FB89A-A1BB-4417-8C16-AB8167FFCB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5326" y="2400093"/>
            <a:ext cx="2945544" cy="264898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EF19D8A-8A03-470E-A069-3DB0AE0E2A6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86642" y="2344592"/>
            <a:ext cx="3887580" cy="270448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612D9FE-3902-427F-B82A-E16BB63C3BD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646504" y="2400092"/>
            <a:ext cx="4050170" cy="264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13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7DB2863E-663C-423C-9550-ACE4449CF4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4243" y="1787941"/>
            <a:ext cx="8163339" cy="4933534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268423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Trajeto-Tempo</a:t>
            </a: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32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F5DC918-CE26-4B67-9842-F917BF42B542}"/>
              </a:ext>
            </a:extLst>
          </p:cNvPr>
          <p:cNvSpPr txBox="1"/>
          <p:nvPr/>
        </p:nvSpPr>
        <p:spPr>
          <a:xfrm>
            <a:off x="655982" y="1324602"/>
            <a:ext cx="7845287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xix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  Diagrama Trajeto-Passo-tempo e Circuito A3+ A2+ A1- A1+ A3- A2- (simulador)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90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Trajeto-Passo</a:t>
            </a: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BE60E54-1C89-4D7B-A4DC-6FE5CDD41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542" y="2201310"/>
            <a:ext cx="7540915" cy="329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4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303611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Trajeto-Passo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0F132C-46E8-48FB-8CF1-54D5DCA27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2" y="3102844"/>
            <a:ext cx="4145010" cy="259236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DF6E0D-4D0B-49FB-B5DE-3F4AE1D3A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563" y="3102844"/>
            <a:ext cx="6702785" cy="303155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42BC7ED-9406-420D-BA38-14498826A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7686" y="1579114"/>
            <a:ext cx="5508992" cy="119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9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179"/>
            <a:ext cx="10515600" cy="489585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Trajeto-Passo</a:t>
            </a: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B3DFDBE-6A8F-4027-A28B-F4F6D3E33C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15023" y="2196547"/>
            <a:ext cx="5361953" cy="350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Trajeto-Passo</a:t>
            </a: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B730A886-D0D9-458E-8B15-30CA01465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459" y="2051685"/>
            <a:ext cx="5980513" cy="35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3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Trajeto-Passo</a:t>
            </a: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382B2EE-065B-4EA9-B56C-0997684CD4FA}"/>
              </a:ext>
            </a:extLst>
          </p:cNvPr>
          <p:cNvSpPr txBox="1"/>
          <p:nvPr/>
        </p:nvSpPr>
        <p:spPr>
          <a:xfrm>
            <a:off x="3048000" y="191269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iii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   Representação gráfica dos movimentos dos atuadores: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4CCAE66-31CE-4C92-A193-A718FADBF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820" y="2288246"/>
            <a:ext cx="7482359" cy="401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1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Trajeto-Passo</a:t>
            </a: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A147A29-E293-4F23-85EE-7B1CD8713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453" y="2092394"/>
            <a:ext cx="8035094" cy="240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71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12565</TotalTime>
  <Words>609</Words>
  <Application>Microsoft Office PowerPoint</Application>
  <PresentationFormat>Widescreen</PresentationFormat>
  <Paragraphs>95</Paragraphs>
  <Slides>32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Tahoma</vt:lpstr>
      <vt:lpstr>Tema do Office</vt:lpstr>
      <vt:lpstr>Apresentação do PowerPoint</vt:lpstr>
      <vt:lpstr>Aula 11- Elaboração de Circuitos Pneumáticos    Método Trajeto-Passo  Método Trajeto-Tempo </vt:lpstr>
      <vt:lpstr>Método Trajeto-Passo</vt:lpstr>
      <vt:lpstr>Método Trajeto-Passo</vt:lpstr>
      <vt:lpstr>Método Trajeto-Passo</vt:lpstr>
      <vt:lpstr>Método Trajeto-Passo</vt:lpstr>
      <vt:lpstr>Método Trajeto-Passo</vt:lpstr>
      <vt:lpstr>Método Trajeto-Passo</vt:lpstr>
      <vt:lpstr>Método Trajeto-Passo</vt:lpstr>
      <vt:lpstr>Método Trajeto-Passo</vt:lpstr>
      <vt:lpstr>Método Trajeto-Passo</vt:lpstr>
      <vt:lpstr>Método Trajeto-Passo</vt:lpstr>
      <vt:lpstr>Método Trajeto-Passo</vt:lpstr>
      <vt:lpstr>Método Trajeto-Passo</vt:lpstr>
      <vt:lpstr>Método Trajeto-Passo</vt:lpstr>
      <vt:lpstr>Método Trajeto-Passo</vt:lpstr>
      <vt:lpstr>Método Trajeto-Passo</vt:lpstr>
      <vt:lpstr>Método Trajeto-Passo</vt:lpstr>
      <vt:lpstr>Método Trajeto-Passo</vt:lpstr>
      <vt:lpstr>Método Trajeto-Passo</vt:lpstr>
      <vt:lpstr>Método Trajeto-Passo</vt:lpstr>
      <vt:lpstr>Método Trajeto-Passo</vt:lpstr>
      <vt:lpstr>Método Trajeto-Passo</vt:lpstr>
      <vt:lpstr>Método Trajeto-Passo</vt:lpstr>
      <vt:lpstr>Método Trajeto-Passo</vt:lpstr>
      <vt:lpstr>Método Trajeto-Passo</vt:lpstr>
      <vt:lpstr>Método Trajeto-Passo</vt:lpstr>
      <vt:lpstr>Método Trajeto-Passo</vt:lpstr>
      <vt:lpstr>Método Trajeto-Passo</vt:lpstr>
      <vt:lpstr>Método Trajeto-Tempo</vt:lpstr>
      <vt:lpstr>Método Trajeto-Tempo</vt:lpstr>
      <vt:lpstr>Método Trajeto-Tempo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– Simbologias de Válvulas Pneumáticas</dc:title>
  <dc:creator>Henrique de SA</dc:creator>
  <cp:lastModifiedBy>Márcio Alves</cp:lastModifiedBy>
  <cp:revision>332</cp:revision>
  <dcterms:created xsi:type="dcterms:W3CDTF">2020-08-04T12:12:46Z</dcterms:created>
  <dcterms:modified xsi:type="dcterms:W3CDTF">2023-05-23T14:30:25Z</dcterms:modified>
</cp:coreProperties>
</file>