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FBFBF"/>
    <a:srgbClr val="B082E2"/>
    <a:srgbClr val="FBEF05"/>
    <a:srgbClr val="FFFF0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14"/>
              <p:cNvSpPr/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Elips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ipse 17"/>
              <p:cNvSpPr/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E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14" idx="2"/>
          </p:cNvCxnSpPr>
          <p:nvPr/>
        </p:nvCxnSpPr>
        <p:spPr>
          <a:xfrm flipH="1">
            <a:off x="1565695" y="16891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1565695" y="26621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</p:cNvCxnSpPr>
          <p:nvPr/>
        </p:nvCxnSpPr>
        <p:spPr>
          <a:xfrm flipH="1">
            <a:off x="1565695" y="36350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</p:cNvCxnSpPr>
          <p:nvPr/>
        </p:nvCxnSpPr>
        <p:spPr>
          <a:xfrm flipH="1">
            <a:off x="1565695" y="460794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</p:cNvCxnSpPr>
          <p:nvPr/>
        </p:nvCxnSpPr>
        <p:spPr>
          <a:xfrm flipH="1">
            <a:off x="1565695" y="557596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299792" y="1850840"/>
            <a:ext cx="477110" cy="129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498740" y="3146912"/>
            <a:ext cx="1343852" cy="33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498740" y="1855730"/>
            <a:ext cx="1337846" cy="3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293786" y="2182200"/>
            <a:ext cx="483116" cy="31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498740" y="3801562"/>
            <a:ext cx="1337846" cy="3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565695" y="4144845"/>
            <a:ext cx="1270891" cy="46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293786" y="4144845"/>
            <a:ext cx="483116" cy="126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565695" y="4612833"/>
            <a:ext cx="1276866" cy="47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299761" y="3796672"/>
            <a:ext cx="477141" cy="128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Elipse 108"/>
              <p:cNvSpPr/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Elips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Elipse 109"/>
              <p:cNvSpPr/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Elips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Elipse 110"/>
              <p:cNvSpPr/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Elips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Elipse 111"/>
              <p:cNvSpPr/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Elipse 112"/>
              <p:cNvSpPr/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Elips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164260" y="16832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164260" y="26562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164260" y="36291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164260" y="460204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164260" y="557007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/>
              <p:cNvSpPr/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0" name="Rectá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/>
              <p:cNvSpPr/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/>
              <p:cNvSpPr/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Rectá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/>
              <p:cNvSpPr/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Rectá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5898326" y="1844942"/>
            <a:ext cx="477141" cy="13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100192" y="3148475"/>
            <a:ext cx="1340934" cy="3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100192" y="1850840"/>
            <a:ext cx="1341995" cy="32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5899387" y="2177157"/>
            <a:ext cx="476080" cy="31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100192" y="3796672"/>
            <a:ext cx="1342214" cy="29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100192" y="4095926"/>
            <a:ext cx="1342214" cy="3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5899606" y="4095926"/>
            <a:ext cx="475861" cy="131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100192" y="4769588"/>
            <a:ext cx="1340934" cy="316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5898326" y="3790774"/>
            <a:ext cx="477141" cy="129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Elipse 133"/>
              <p:cNvSpPr/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Elips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Elipse 134"/>
              <p:cNvSpPr/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Elips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Elipse 135"/>
              <p:cNvSpPr/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Elips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Elipse 136"/>
              <p:cNvSpPr/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Elipse 137"/>
              <p:cNvSpPr/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Elips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764808" y="165828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764808" y="2631196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764808" y="360411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764808" y="457702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</p:cNvCxnSpPr>
          <p:nvPr/>
        </p:nvCxnSpPr>
        <p:spPr>
          <a:xfrm flipH="1">
            <a:off x="6764808" y="554505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ángulo 144"/>
              <p:cNvSpPr/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5" name="Rectángulo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ángulo 145"/>
              <p:cNvSpPr/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6" name="Rectángulo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ángulo 146"/>
              <p:cNvSpPr/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7" name="Rectángu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ángulo 147"/>
              <p:cNvSpPr/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Rectá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498874" y="1819925"/>
            <a:ext cx="477141" cy="132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698757" y="3146912"/>
            <a:ext cx="1342917" cy="32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698757" y="1844942"/>
            <a:ext cx="1342917" cy="3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498874" y="2176311"/>
            <a:ext cx="477141" cy="2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698757" y="3790774"/>
            <a:ext cx="1342917" cy="31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698757" y="4108285"/>
            <a:ext cx="1342917" cy="3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498874" y="4108285"/>
            <a:ext cx="477141" cy="1275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698757" y="4763690"/>
            <a:ext cx="1342917" cy="2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498874" y="3765757"/>
            <a:ext cx="477141" cy="128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9957716" y="3872204"/>
            <a:ext cx="3657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366260" y="2631196"/>
            <a:ext cx="591456" cy="142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366260" y="4055084"/>
            <a:ext cx="591456" cy="14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323476" y="404775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𝒂𝒅𝒅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61137" y="2429774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61137" y="340269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86113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720717" y="144333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720717" y="241625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720717" y="3389167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720717" y="436208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720717" y="533010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2315765" y="1671935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2318337" y="2644851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2318337" y="361776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2315765" y="4565243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2318337" y="5558709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854916" y="387081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54916" y="29124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2251382" y="2820019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2315765" y="1694091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3328461" y="2159817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2251382" y="3792935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2248810" y="4726888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1858565" y="146549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858565" y="4336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871261" y="1689387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851914" y="486650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3312116" y="3141014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3312116" y="4099410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3309114" y="5095108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5647947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5647947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5647947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5647947" y="4375606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564794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4177917" y="167193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4177917" y="264485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4177917" y="361776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4177917" y="459068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4177917" y="555870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782146" y="3884333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4110962" y="2806496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4110962" y="1833580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5255691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4110962" y="3779412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4110962" y="4752328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798491" y="1702910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779144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5255808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5239346" y="4112933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5236344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798608" y="2693884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7459756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7459756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7459756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7459756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6105147" y="168545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6105147" y="265837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6105147" y="363129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6105147" y="4599316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6105147" y="5572232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6038192" y="2820019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6038192" y="1847103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7067500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6038192" y="3792935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6038192" y="4765851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610300" y="1702910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6590953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7067617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7064982" y="4128484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7048153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6610417" y="2693884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6607782" y="3658054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7459756" y="4370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Rectángulo 338"/>
              <p:cNvSpPr/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39" name="Rectángulo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Conector recto de flecha 339"/>
          <p:cNvCxnSpPr>
            <a:stCxn id="341" idx="1"/>
            <a:endCxn id="258" idx="6"/>
          </p:cNvCxnSpPr>
          <p:nvPr/>
        </p:nvCxnSpPr>
        <p:spPr>
          <a:xfrm flipH="1" flipV="1">
            <a:off x="7916956" y="2658374"/>
            <a:ext cx="394355" cy="50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40"/>
          <p:cNvSpPr/>
          <p:nvPr/>
        </p:nvSpPr>
        <p:spPr>
          <a:xfrm>
            <a:off x="8311311" y="2983800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2" name="Conector recto de flecha 341"/>
          <p:cNvCxnSpPr>
            <a:stCxn id="341" idx="1"/>
            <a:endCxn id="259" idx="6"/>
          </p:cNvCxnSpPr>
          <p:nvPr/>
        </p:nvCxnSpPr>
        <p:spPr>
          <a:xfrm flipH="1">
            <a:off x="7916956" y="3166680"/>
            <a:ext cx="394355" cy="46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/>
          <p:cNvSpPr/>
          <p:nvPr/>
        </p:nvSpPr>
        <p:spPr>
          <a:xfrm>
            <a:off x="8896051" y="3440952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4" name="Conector recto de flecha 343"/>
          <p:cNvCxnSpPr>
            <a:stCxn id="343" idx="1"/>
            <a:endCxn id="341" idx="3"/>
          </p:cNvCxnSpPr>
          <p:nvPr/>
        </p:nvCxnSpPr>
        <p:spPr>
          <a:xfrm flipH="1" flipV="1">
            <a:off x="8677071" y="3166680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de flecha 344"/>
          <p:cNvCxnSpPr>
            <a:stCxn id="343" idx="1"/>
            <a:endCxn id="303" idx="6"/>
          </p:cNvCxnSpPr>
          <p:nvPr/>
        </p:nvCxnSpPr>
        <p:spPr>
          <a:xfrm flipH="1">
            <a:off x="7916956" y="3623832"/>
            <a:ext cx="979095" cy="97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Elipse 345"/>
          <p:cNvSpPr/>
          <p:nvPr/>
        </p:nvSpPr>
        <p:spPr>
          <a:xfrm>
            <a:off x="9286296" y="4423197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7" name="Conector recto de flecha 346"/>
          <p:cNvCxnSpPr>
            <a:stCxn id="346" idx="3"/>
            <a:endCxn id="261" idx="6"/>
          </p:cNvCxnSpPr>
          <p:nvPr/>
        </p:nvCxnSpPr>
        <p:spPr>
          <a:xfrm flipH="1">
            <a:off x="7916956" y="4735393"/>
            <a:ext cx="1425886" cy="8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de flecha 347"/>
          <p:cNvCxnSpPr>
            <a:stCxn id="346" idx="1"/>
            <a:endCxn id="343" idx="2"/>
          </p:cNvCxnSpPr>
          <p:nvPr/>
        </p:nvCxnSpPr>
        <p:spPr>
          <a:xfrm flipH="1" flipV="1">
            <a:off x="9078931" y="3806712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de flecha 348"/>
          <p:cNvCxnSpPr>
            <a:stCxn id="339" idx="1"/>
            <a:endCxn id="346" idx="6"/>
          </p:cNvCxnSpPr>
          <p:nvPr/>
        </p:nvCxnSpPr>
        <p:spPr>
          <a:xfrm flipH="1">
            <a:off x="9672416" y="4599316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195857" y="246428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95857" y="3437196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9585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055437" y="147784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055437" y="245075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055437" y="342367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055437" y="4396589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055437" y="536461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1650485" y="1706441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653057" y="267935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653057" y="3652273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1650485" y="4599749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653057" y="5593215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189636" y="390531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89636" y="294692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1586102" y="2854525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1650485" y="1728597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2663181" y="2194323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586102" y="3827441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1583530" y="4761394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ángulo 97"/>
          <p:cNvSpPr/>
          <p:nvPr/>
        </p:nvSpPr>
        <p:spPr>
          <a:xfrm>
            <a:off x="1193285" y="149999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193285" y="437114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205981" y="1723893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186634" y="49010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2646836" y="3175520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2646836" y="4133916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2643834" y="5129614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4982667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4982667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982667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4982667" y="4410112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498266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3512637" y="170644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3512637" y="267935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3512637" y="365227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3512637" y="462518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3512637" y="559321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116866" y="3918839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3445682" y="2841002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3445682" y="1868086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4590411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3445682" y="3813918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3445682" y="4786834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133211" y="1737416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113864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4590528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4574066" y="4147439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4571064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133328" y="2728390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679447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679447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679447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6794476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5439867" y="171996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5439867" y="269288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5439867" y="3665796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5439867" y="4633822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5439867" y="560673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5372912" y="2854525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5372912" y="1881609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640222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5372912" y="3827441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5372912" y="4800357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5945020" y="1737416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5925673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640233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639970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6382873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5945137" y="2728390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5942502" y="3692560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679447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9" name="Elipse 308"/>
          <p:cNvSpPr/>
          <p:nvPr/>
        </p:nvSpPr>
        <p:spPr>
          <a:xfrm>
            <a:off x="862101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0" name="Elipse 309"/>
          <p:cNvSpPr/>
          <p:nvPr/>
        </p:nvSpPr>
        <p:spPr>
          <a:xfrm>
            <a:off x="862101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1" name="Elipse 310"/>
          <p:cNvSpPr/>
          <p:nvPr/>
        </p:nvSpPr>
        <p:spPr>
          <a:xfrm>
            <a:off x="862101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2" name="Elipse 311"/>
          <p:cNvSpPr/>
          <p:nvPr/>
        </p:nvSpPr>
        <p:spPr>
          <a:xfrm>
            <a:off x="8621016" y="537813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3" name="Conector recto de flecha 312"/>
          <p:cNvCxnSpPr>
            <a:stCxn id="309" idx="2"/>
            <a:endCxn id="257" idx="6"/>
          </p:cNvCxnSpPr>
          <p:nvPr/>
        </p:nvCxnSpPr>
        <p:spPr>
          <a:xfrm flipH="1">
            <a:off x="7251676" y="1719964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/>
          <p:cNvCxnSpPr>
            <a:stCxn id="310" idx="2"/>
            <a:endCxn id="258" idx="6"/>
          </p:cNvCxnSpPr>
          <p:nvPr/>
        </p:nvCxnSpPr>
        <p:spPr>
          <a:xfrm flipH="1">
            <a:off x="7251676" y="2692880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de flecha 314"/>
          <p:cNvCxnSpPr>
            <a:stCxn id="311" idx="2"/>
            <a:endCxn id="259" idx="6"/>
          </p:cNvCxnSpPr>
          <p:nvPr/>
        </p:nvCxnSpPr>
        <p:spPr>
          <a:xfrm flipH="1">
            <a:off x="7251676" y="3665796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>
            <a:stCxn id="336" idx="2"/>
            <a:endCxn id="303" idx="6"/>
          </p:cNvCxnSpPr>
          <p:nvPr/>
        </p:nvCxnSpPr>
        <p:spPr>
          <a:xfrm flipH="1">
            <a:off x="7251676" y="4633822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/>
          <p:cNvCxnSpPr>
            <a:stCxn id="312" idx="2"/>
            <a:endCxn id="261" idx="6"/>
          </p:cNvCxnSpPr>
          <p:nvPr/>
        </p:nvCxnSpPr>
        <p:spPr>
          <a:xfrm flipH="1">
            <a:off x="7251676" y="5606738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de flecha 317"/>
          <p:cNvCxnSpPr>
            <a:stCxn id="331" idx="1"/>
            <a:endCxn id="258" idx="5"/>
          </p:cNvCxnSpPr>
          <p:nvPr/>
        </p:nvCxnSpPr>
        <p:spPr>
          <a:xfrm flipH="1" flipV="1">
            <a:off x="7184721" y="2854525"/>
            <a:ext cx="586956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de flecha 318"/>
          <p:cNvCxnSpPr>
            <a:stCxn id="324" idx="1"/>
            <a:endCxn id="257" idx="5"/>
          </p:cNvCxnSpPr>
          <p:nvPr/>
        </p:nvCxnSpPr>
        <p:spPr>
          <a:xfrm flipH="1" flipV="1">
            <a:off x="7184721" y="1881609"/>
            <a:ext cx="586839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/>
          <p:cNvCxnSpPr>
            <a:stCxn id="310" idx="1"/>
            <a:endCxn id="324" idx="3"/>
          </p:cNvCxnSpPr>
          <p:nvPr/>
        </p:nvCxnSpPr>
        <p:spPr>
          <a:xfrm flipH="1" flipV="1">
            <a:off x="822876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de flecha 320"/>
          <p:cNvCxnSpPr>
            <a:stCxn id="334" idx="1"/>
            <a:endCxn id="259" idx="5"/>
          </p:cNvCxnSpPr>
          <p:nvPr/>
        </p:nvCxnSpPr>
        <p:spPr>
          <a:xfrm flipH="1" flipV="1">
            <a:off x="7184721" y="3827441"/>
            <a:ext cx="584321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de flecha 321"/>
          <p:cNvCxnSpPr>
            <a:stCxn id="193" idx="1"/>
            <a:endCxn id="303" idx="5"/>
          </p:cNvCxnSpPr>
          <p:nvPr/>
        </p:nvCxnSpPr>
        <p:spPr>
          <a:xfrm flipH="1" flipV="1">
            <a:off x="7184721" y="4795467"/>
            <a:ext cx="581803" cy="33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upo 322"/>
          <p:cNvGrpSpPr/>
          <p:nvPr/>
        </p:nvGrpSpPr>
        <p:grpSpPr>
          <a:xfrm>
            <a:off x="7771560" y="1737416"/>
            <a:ext cx="457200" cy="699030"/>
            <a:chOff x="3006463" y="3716254"/>
            <a:chExt cx="457200" cy="699030"/>
          </a:xfrm>
        </p:grpSpPr>
        <p:sp>
          <p:nvSpPr>
            <p:cNvPr id="324" name="Rectángulo 32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cxnSp>
        <p:nvCxnSpPr>
          <p:cNvPr id="327" name="Conector recto de flecha 326"/>
          <p:cNvCxnSpPr>
            <a:stCxn id="311" idx="1"/>
            <a:endCxn id="331" idx="3"/>
          </p:cNvCxnSpPr>
          <p:nvPr/>
        </p:nvCxnSpPr>
        <p:spPr>
          <a:xfrm flipH="1" flipV="1">
            <a:off x="822887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de flecha 327"/>
          <p:cNvCxnSpPr>
            <a:stCxn id="336" idx="1"/>
            <a:endCxn id="334" idx="3"/>
          </p:cNvCxnSpPr>
          <p:nvPr/>
        </p:nvCxnSpPr>
        <p:spPr>
          <a:xfrm flipH="1" flipV="1">
            <a:off x="822624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/>
          <p:cNvCxnSpPr>
            <a:stCxn id="312" idx="1"/>
            <a:endCxn id="193" idx="3"/>
          </p:cNvCxnSpPr>
          <p:nvPr/>
        </p:nvCxnSpPr>
        <p:spPr>
          <a:xfrm flipH="1" flipV="1">
            <a:off x="8223724" y="5134300"/>
            <a:ext cx="464247" cy="31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o 329"/>
          <p:cNvGrpSpPr/>
          <p:nvPr/>
        </p:nvGrpSpPr>
        <p:grpSpPr>
          <a:xfrm>
            <a:off x="7771677" y="2728390"/>
            <a:ext cx="457200" cy="699030"/>
            <a:chOff x="3006463" y="3716254"/>
            <a:chExt cx="457200" cy="699030"/>
          </a:xfrm>
        </p:grpSpPr>
        <p:sp>
          <p:nvSpPr>
            <p:cNvPr id="331" name="Rectángulo 33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333" name="Grupo 332"/>
          <p:cNvGrpSpPr/>
          <p:nvPr/>
        </p:nvGrpSpPr>
        <p:grpSpPr>
          <a:xfrm>
            <a:off x="7769042" y="3692560"/>
            <a:ext cx="457200" cy="699030"/>
            <a:chOff x="3006463" y="3716254"/>
            <a:chExt cx="457200" cy="699030"/>
          </a:xfrm>
        </p:grpSpPr>
        <p:sp>
          <p:nvSpPr>
            <p:cNvPr id="334" name="Rectángulo 33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CuadroTexto 33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36" name="Elipse 335"/>
          <p:cNvSpPr/>
          <p:nvPr/>
        </p:nvSpPr>
        <p:spPr>
          <a:xfrm>
            <a:off x="862101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6" name="Conector recto de flecha 125"/>
          <p:cNvCxnSpPr>
            <a:stCxn id="131" idx="1"/>
            <a:endCxn id="310" idx="6"/>
          </p:cNvCxnSpPr>
          <p:nvPr/>
        </p:nvCxnSpPr>
        <p:spPr>
          <a:xfrm flipH="1" flipV="1">
            <a:off x="9078216" y="2692880"/>
            <a:ext cx="389826" cy="49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9468042" y="3009673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Conector recto de flecha 132"/>
          <p:cNvCxnSpPr>
            <a:stCxn id="131" idx="1"/>
            <a:endCxn id="311" idx="6"/>
          </p:cNvCxnSpPr>
          <p:nvPr/>
        </p:nvCxnSpPr>
        <p:spPr>
          <a:xfrm flipH="1">
            <a:off x="9078216" y="3192553"/>
            <a:ext cx="389826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10052782" y="3466825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Conector recto de flecha 136"/>
          <p:cNvCxnSpPr>
            <a:stCxn id="136" idx="1"/>
            <a:endCxn id="131" idx="3"/>
          </p:cNvCxnSpPr>
          <p:nvPr/>
        </p:nvCxnSpPr>
        <p:spPr>
          <a:xfrm flipH="1" flipV="1">
            <a:off x="9833802" y="3192553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1"/>
            <a:endCxn id="336" idx="6"/>
          </p:cNvCxnSpPr>
          <p:nvPr/>
        </p:nvCxnSpPr>
        <p:spPr>
          <a:xfrm flipH="1">
            <a:off x="9078216" y="3649705"/>
            <a:ext cx="974566" cy="9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ipse 149"/>
          <p:cNvSpPr/>
          <p:nvPr/>
        </p:nvSpPr>
        <p:spPr>
          <a:xfrm>
            <a:off x="10443027" y="4449070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1" name="Conector recto de flecha 150"/>
          <p:cNvCxnSpPr>
            <a:stCxn id="150" idx="3"/>
            <a:endCxn id="312" idx="6"/>
          </p:cNvCxnSpPr>
          <p:nvPr/>
        </p:nvCxnSpPr>
        <p:spPr>
          <a:xfrm flipH="1">
            <a:off x="9078216" y="4761266"/>
            <a:ext cx="1421357" cy="84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0" idx="1"/>
            <a:endCxn id="136" idx="2"/>
          </p:cNvCxnSpPr>
          <p:nvPr/>
        </p:nvCxnSpPr>
        <p:spPr>
          <a:xfrm flipH="1" flipV="1">
            <a:off x="10235662" y="3832585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71" idx="1"/>
            <a:endCxn id="150" idx="6"/>
          </p:cNvCxnSpPr>
          <p:nvPr/>
        </p:nvCxnSpPr>
        <p:spPr>
          <a:xfrm flipH="1">
            <a:off x="10829147" y="4625189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o 186"/>
          <p:cNvGrpSpPr/>
          <p:nvPr/>
        </p:nvGrpSpPr>
        <p:grpSpPr>
          <a:xfrm>
            <a:off x="7766524" y="4663870"/>
            <a:ext cx="457200" cy="699030"/>
            <a:chOff x="3006463" y="3716254"/>
            <a:chExt cx="457200" cy="699030"/>
          </a:xfrm>
        </p:grpSpPr>
        <p:sp>
          <p:nvSpPr>
            <p:cNvPr id="193" name="Rectángulo 19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4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158</Words>
  <Application>Microsoft Office PowerPoint</Application>
  <PresentationFormat>Panorámica</PresentationFormat>
  <Paragraphs>160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15</cp:revision>
  <dcterms:created xsi:type="dcterms:W3CDTF">2019-12-10T23:15:21Z</dcterms:created>
  <dcterms:modified xsi:type="dcterms:W3CDTF">2019-12-11T23:22:14Z</dcterms:modified>
</cp:coreProperties>
</file>