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FBFBF"/>
    <a:srgbClr val="B082E2"/>
    <a:srgbClr val="FBEF05"/>
    <a:srgbClr val="FFFF00"/>
    <a:srgbClr val="BA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C98A-B513-4305-84D3-54D1C864E7D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/>
              <p:cNvSpPr/>
              <p:nvPr/>
            </p:nvSpPr>
            <p:spPr>
              <a:xfrm>
                <a:off x="1108495" y="146548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Elips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146548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1108495" y="243840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2438401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1108495" y="341131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3411317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108495" y="4384233"/>
                <a:ext cx="457200" cy="457200"/>
              </a:xfrm>
              <a:prstGeom prst="rect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4384233"/>
                <a:ext cx="457200" cy="4572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/>
              <p:cNvSpPr/>
              <p:nvPr/>
            </p:nvSpPr>
            <p:spPr>
              <a:xfrm>
                <a:off x="1108495" y="535225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95" y="5352259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ipse 13"/>
              <p:cNvSpPr/>
              <p:nvPr/>
            </p:nvSpPr>
            <p:spPr>
              <a:xfrm>
                <a:off x="3709947" y="146059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Elips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1460595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ipse 14"/>
              <p:cNvSpPr/>
              <p:nvPr/>
            </p:nvSpPr>
            <p:spPr>
              <a:xfrm>
                <a:off x="3709947" y="243351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Elips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2433511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ipse 15"/>
              <p:cNvSpPr/>
              <p:nvPr/>
            </p:nvSpPr>
            <p:spPr>
              <a:xfrm>
                <a:off x="3709947" y="340642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Elips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3406427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ipse 16"/>
              <p:cNvSpPr/>
              <p:nvPr/>
            </p:nvSpPr>
            <p:spPr>
              <a:xfrm>
                <a:off x="3709947" y="4379343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Elips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4379343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ipse 17"/>
              <p:cNvSpPr/>
              <p:nvPr/>
            </p:nvSpPr>
            <p:spPr>
              <a:xfrm>
                <a:off x="3709947" y="534736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Elips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47" y="5347369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>
            <a:stCxn id="14" idx="2"/>
          </p:cNvCxnSpPr>
          <p:nvPr/>
        </p:nvCxnSpPr>
        <p:spPr>
          <a:xfrm flipH="1">
            <a:off x="1565695" y="16891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</p:cNvCxnSpPr>
          <p:nvPr/>
        </p:nvCxnSpPr>
        <p:spPr>
          <a:xfrm flipH="1">
            <a:off x="1565695" y="26621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</p:cNvCxnSpPr>
          <p:nvPr/>
        </p:nvCxnSpPr>
        <p:spPr>
          <a:xfrm flipH="1">
            <a:off x="1565695" y="36350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</p:cNvCxnSpPr>
          <p:nvPr/>
        </p:nvCxnSpPr>
        <p:spPr>
          <a:xfrm flipH="1">
            <a:off x="1565695" y="460794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</p:cNvCxnSpPr>
          <p:nvPr/>
        </p:nvCxnSpPr>
        <p:spPr>
          <a:xfrm flipH="1">
            <a:off x="1565695" y="557596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2836586" y="391624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86" y="3916245"/>
                <a:ext cx="457200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842561" y="485702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61" y="4857027"/>
                <a:ext cx="457200" cy="4572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2836586" y="1953600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86" y="1953600"/>
                <a:ext cx="457200" cy="4572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2842592" y="2918312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92" y="2918312"/>
                <a:ext cx="457200" cy="4572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299792" y="1850840"/>
            <a:ext cx="477110" cy="129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498740" y="3146912"/>
            <a:ext cx="1343852" cy="33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498740" y="1855730"/>
            <a:ext cx="1337846" cy="32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293786" y="2182200"/>
            <a:ext cx="483116" cy="31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498740" y="3801562"/>
            <a:ext cx="1337846" cy="3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565695" y="4144845"/>
            <a:ext cx="1270891" cy="467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293786" y="4144845"/>
            <a:ext cx="483116" cy="1269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565695" y="4612833"/>
            <a:ext cx="1276866" cy="47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299761" y="3796672"/>
            <a:ext cx="477141" cy="128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Elipse 108"/>
              <p:cNvSpPr/>
              <p:nvPr/>
            </p:nvSpPr>
            <p:spPr>
              <a:xfrm>
                <a:off x="6308512" y="1454697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Elips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1454697"/>
                <a:ext cx="457200" cy="4572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Elipse 109"/>
              <p:cNvSpPr/>
              <p:nvPr/>
            </p:nvSpPr>
            <p:spPr>
              <a:xfrm>
                <a:off x="6308512" y="2427613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Elips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2427613"/>
                <a:ext cx="457200" cy="4572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Elipse 110"/>
              <p:cNvSpPr/>
              <p:nvPr/>
            </p:nvSpPr>
            <p:spPr>
              <a:xfrm>
                <a:off x="6308512" y="3400529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Elips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3400529"/>
                <a:ext cx="457200" cy="45720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Elipse 111"/>
              <p:cNvSpPr/>
              <p:nvPr/>
            </p:nvSpPr>
            <p:spPr>
              <a:xfrm>
                <a:off x="6308512" y="4373445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2" name="Elips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4373445"/>
                <a:ext cx="457200" cy="45720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Elipse 112"/>
              <p:cNvSpPr/>
              <p:nvPr/>
            </p:nvSpPr>
            <p:spPr>
              <a:xfrm>
                <a:off x="6308512" y="5341471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Elips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2" y="5341471"/>
                <a:ext cx="457200" cy="457200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164260" y="16832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164260" y="26562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164260" y="36291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164260" y="460204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164260" y="557007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ángulo 119"/>
              <p:cNvSpPr/>
              <p:nvPr/>
            </p:nvSpPr>
            <p:spPr>
              <a:xfrm>
                <a:off x="5442406" y="3867326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0" name="Rectángulo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06" y="3867326"/>
                <a:ext cx="457200" cy="4572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ángulo 120"/>
              <p:cNvSpPr/>
              <p:nvPr/>
            </p:nvSpPr>
            <p:spPr>
              <a:xfrm>
                <a:off x="5441126" y="485702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1" name="Rectángulo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26" y="4857027"/>
                <a:ext cx="457200" cy="45720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ángulo 121"/>
              <p:cNvSpPr/>
              <p:nvPr/>
            </p:nvSpPr>
            <p:spPr>
              <a:xfrm>
                <a:off x="5442187" y="1948557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Rectángulo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87" y="1948557"/>
                <a:ext cx="457200" cy="45720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ángulo 122"/>
              <p:cNvSpPr/>
              <p:nvPr/>
            </p:nvSpPr>
            <p:spPr>
              <a:xfrm>
                <a:off x="5441126" y="291987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Rectángulo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26" y="2919875"/>
                <a:ext cx="457200" cy="4572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5898326" y="1844942"/>
            <a:ext cx="477141" cy="130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100192" y="3148475"/>
            <a:ext cx="1340934" cy="3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100192" y="1850840"/>
            <a:ext cx="1341995" cy="326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5899387" y="2177157"/>
            <a:ext cx="476080" cy="31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100192" y="3796672"/>
            <a:ext cx="1342214" cy="299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100192" y="4095926"/>
            <a:ext cx="1342214" cy="35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5899606" y="4095926"/>
            <a:ext cx="475861" cy="1312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100192" y="4769588"/>
            <a:ext cx="1340934" cy="316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5898326" y="3790774"/>
            <a:ext cx="477141" cy="129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Elipse 133"/>
              <p:cNvSpPr/>
              <p:nvPr/>
            </p:nvSpPr>
            <p:spPr>
              <a:xfrm>
                <a:off x="8909060" y="1429680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Elips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1429680"/>
                <a:ext cx="457200" cy="457200"/>
              </a:xfrm>
              <a:prstGeom prst="ellipse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Elipse 134"/>
              <p:cNvSpPr/>
              <p:nvPr/>
            </p:nvSpPr>
            <p:spPr>
              <a:xfrm>
                <a:off x="8909060" y="2402596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Elips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2402596"/>
                <a:ext cx="457200" cy="457200"/>
              </a:xfrm>
              <a:prstGeom prst="ellipse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Elipse 135"/>
              <p:cNvSpPr/>
              <p:nvPr/>
            </p:nvSpPr>
            <p:spPr>
              <a:xfrm>
                <a:off x="8909060" y="3375512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6" name="Elips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3375512"/>
                <a:ext cx="457200" cy="457200"/>
              </a:xfrm>
              <a:prstGeom prst="ellipse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Elipse 136"/>
              <p:cNvSpPr/>
              <p:nvPr/>
            </p:nvSpPr>
            <p:spPr>
              <a:xfrm>
                <a:off x="8909060" y="4348428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7" name="Elips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4348428"/>
                <a:ext cx="457200" cy="457200"/>
              </a:xfrm>
              <a:prstGeom prst="ellipse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Elipse 137"/>
              <p:cNvSpPr/>
              <p:nvPr/>
            </p:nvSpPr>
            <p:spPr>
              <a:xfrm>
                <a:off x="8909060" y="5316454"/>
                <a:ext cx="457200" cy="457200"/>
              </a:xfrm>
              <a:prstGeom prst="ellipse">
                <a:avLst/>
              </a:prstGeom>
              <a:solidFill>
                <a:srgbClr val="FBEF05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8" name="Elips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060" y="5316454"/>
                <a:ext cx="457200" cy="457200"/>
              </a:xfrm>
              <a:prstGeom prst="ellipse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764808" y="165828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764808" y="2631196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764808" y="360411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764808" y="457702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</p:cNvCxnSpPr>
          <p:nvPr/>
        </p:nvCxnSpPr>
        <p:spPr>
          <a:xfrm flipH="1">
            <a:off x="6764808" y="554505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ángulo 144"/>
              <p:cNvSpPr/>
              <p:nvPr/>
            </p:nvSpPr>
            <p:spPr>
              <a:xfrm>
                <a:off x="8041674" y="3879685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5" name="Rectángulo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3879685"/>
                <a:ext cx="457200" cy="45720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ángulo 145"/>
              <p:cNvSpPr/>
              <p:nvPr/>
            </p:nvSpPr>
            <p:spPr>
              <a:xfrm>
                <a:off x="8041674" y="4822061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6" name="Rectángulo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4822061"/>
                <a:ext cx="457200" cy="45720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ángulo 146"/>
              <p:cNvSpPr/>
              <p:nvPr/>
            </p:nvSpPr>
            <p:spPr>
              <a:xfrm>
                <a:off x="8041674" y="1947711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7" name="Rectángulo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1947711"/>
                <a:ext cx="457200" cy="45720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ángulo 147"/>
              <p:cNvSpPr/>
              <p:nvPr/>
            </p:nvSpPr>
            <p:spPr>
              <a:xfrm>
                <a:off x="8041674" y="2918312"/>
                <a:ext cx="457200" cy="457200"/>
              </a:xfrm>
              <a:prstGeom prst="rect">
                <a:avLst/>
              </a:prstGeom>
              <a:solidFill>
                <a:srgbClr val="B082E2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Rectá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4" y="2918312"/>
                <a:ext cx="457200" cy="45720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498874" y="1819925"/>
            <a:ext cx="477141" cy="1326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698757" y="3146912"/>
            <a:ext cx="1342917" cy="320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698757" y="1844942"/>
            <a:ext cx="1342917" cy="33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498874" y="2176311"/>
            <a:ext cx="477141" cy="29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698757" y="3790774"/>
            <a:ext cx="1342917" cy="31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698757" y="4108285"/>
            <a:ext cx="1342917" cy="33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498874" y="4108285"/>
            <a:ext cx="477141" cy="1275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698757" y="4763690"/>
            <a:ext cx="1342917" cy="2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498874" y="3765757"/>
            <a:ext cx="477141" cy="128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9957716" y="3872204"/>
            <a:ext cx="3657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366260" y="2631196"/>
            <a:ext cx="591456" cy="142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366260" y="4055084"/>
            <a:ext cx="591456" cy="148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0642222" y="381915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222" y="3819152"/>
                <a:ext cx="457200" cy="45720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323476" y="404775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05326"/>
            <a:ext cx="470097" cy="131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19741"/>
            <a:ext cx="1347978" cy="31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177054"/>
            <a:ext cx="1340934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177054"/>
            <a:ext cx="477141" cy="129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64336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34722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06187"/>
            <a:ext cx="481181" cy="131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05326"/>
            <a:ext cx="1338877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237389"/>
            <a:ext cx="481181" cy="31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71978" cy="12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9" y="3948454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11397" cy="141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521536" y="4131334"/>
            <a:ext cx="620023" cy="149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07319" y="412400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729208"/>
            <a:ext cx="457200" cy="699030"/>
            <a:chOff x="3006463" y="3716254"/>
            <a:chExt cx="457200" cy="699030"/>
          </a:xfrm>
        </p:grpSpPr>
        <p:sp>
          <p:nvSpPr>
            <p:cNvPr id="11" name="Rectángulo 1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5612072" y="2739956"/>
            <a:ext cx="457200" cy="708385"/>
            <a:chOff x="5605028" y="1756967"/>
            <a:chExt cx="457200" cy="708385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653682" y="175696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612072" y="4687417"/>
            <a:ext cx="457200" cy="723210"/>
            <a:chOff x="5605028" y="3686176"/>
            <a:chExt cx="457200" cy="723210"/>
          </a:xfrm>
        </p:grpSpPr>
        <p:sp>
          <p:nvSpPr>
            <p:cNvPr id="121" name="Rectángulo 120"/>
            <p:cNvSpPr/>
            <p:nvPr/>
          </p:nvSpPr>
          <p:spPr>
            <a:xfrm>
              <a:off x="5605028" y="395218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5660523" y="368617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05028" y="3697091"/>
            <a:ext cx="457200" cy="708563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202113" y="3723588"/>
            <a:ext cx="457200" cy="701547"/>
            <a:chOff x="8205576" y="4782259"/>
            <a:chExt cx="457200" cy="701547"/>
          </a:xfrm>
        </p:grpSpPr>
        <p:sp>
          <p:nvSpPr>
            <p:cNvPr id="145" name="Rectángulo 144"/>
            <p:cNvSpPr/>
            <p:nvPr/>
          </p:nvSpPr>
          <p:spPr>
            <a:xfrm>
              <a:off x="8205576" y="502660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256994" y="4782259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8201536" y="2745430"/>
            <a:ext cx="457200" cy="702911"/>
            <a:chOff x="8205576" y="1763302"/>
            <a:chExt cx="457200" cy="702911"/>
          </a:xfrm>
        </p:grpSpPr>
        <p:sp>
          <p:nvSpPr>
            <p:cNvPr id="148" name="Rectángulo 147"/>
            <p:cNvSpPr/>
            <p:nvPr/>
          </p:nvSpPr>
          <p:spPr>
            <a:xfrm>
              <a:off x="8205576" y="2009013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8230588" y="176330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8201536" y="1771440"/>
            <a:ext cx="457200" cy="694549"/>
            <a:chOff x="8205576" y="2747672"/>
            <a:chExt cx="457200" cy="694549"/>
          </a:xfrm>
        </p:grpSpPr>
        <p:sp>
          <p:nvSpPr>
            <p:cNvPr id="147" name="Rectángulo 146"/>
            <p:cNvSpPr/>
            <p:nvPr/>
          </p:nvSpPr>
          <p:spPr>
            <a:xfrm>
              <a:off x="8205576" y="2985021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8217795" y="274767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202113" y="4734332"/>
            <a:ext cx="457200" cy="710243"/>
            <a:chOff x="8205576" y="3700004"/>
            <a:chExt cx="457200" cy="710243"/>
          </a:xfrm>
        </p:grpSpPr>
        <p:sp>
          <p:nvSpPr>
            <p:cNvPr id="146" name="Rectángulo 145"/>
            <p:cNvSpPr/>
            <p:nvPr/>
          </p:nvSpPr>
          <p:spPr>
            <a:xfrm>
              <a:off x="8205576" y="3953047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8247973" y="370000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05326"/>
            <a:ext cx="470097" cy="131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19741"/>
            <a:ext cx="1347978" cy="314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177054"/>
            <a:ext cx="1340934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177054"/>
            <a:ext cx="477141" cy="129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64336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34722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06187"/>
            <a:ext cx="481181" cy="131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05326"/>
            <a:ext cx="1338877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237389"/>
            <a:ext cx="481181" cy="31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71978" cy="127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9" y="3948454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11397" cy="141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521536" y="4131334"/>
            <a:ext cx="620023" cy="149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65" y="3895402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07319" y="4124002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729208"/>
            <a:ext cx="457200" cy="699030"/>
            <a:chOff x="3006463" y="3716254"/>
            <a:chExt cx="457200" cy="699030"/>
          </a:xfrm>
        </p:grpSpPr>
        <p:sp>
          <p:nvSpPr>
            <p:cNvPr id="11" name="Rectángulo 1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5612072" y="2739956"/>
            <a:ext cx="457200" cy="708385"/>
            <a:chOff x="5605028" y="1756967"/>
            <a:chExt cx="457200" cy="708385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653682" y="175696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612072" y="4687417"/>
            <a:ext cx="457200" cy="723210"/>
            <a:chOff x="5605028" y="3686176"/>
            <a:chExt cx="457200" cy="723210"/>
          </a:xfrm>
        </p:grpSpPr>
        <p:sp>
          <p:nvSpPr>
            <p:cNvPr id="121" name="Rectángulo 120"/>
            <p:cNvSpPr/>
            <p:nvPr/>
          </p:nvSpPr>
          <p:spPr>
            <a:xfrm>
              <a:off x="5605028" y="395218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5660523" y="368617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05028" y="3697091"/>
            <a:ext cx="457200" cy="708563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202113" y="3723588"/>
            <a:ext cx="457200" cy="701547"/>
            <a:chOff x="8205576" y="4782259"/>
            <a:chExt cx="457200" cy="701547"/>
          </a:xfrm>
        </p:grpSpPr>
        <p:sp>
          <p:nvSpPr>
            <p:cNvPr id="145" name="Rectángulo 144"/>
            <p:cNvSpPr/>
            <p:nvPr/>
          </p:nvSpPr>
          <p:spPr>
            <a:xfrm>
              <a:off x="8205576" y="5026606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256994" y="4782259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8201536" y="2745430"/>
            <a:ext cx="457200" cy="702911"/>
            <a:chOff x="8205576" y="1763302"/>
            <a:chExt cx="457200" cy="702911"/>
          </a:xfrm>
        </p:grpSpPr>
        <p:sp>
          <p:nvSpPr>
            <p:cNvPr id="148" name="Rectángulo 147"/>
            <p:cNvSpPr/>
            <p:nvPr/>
          </p:nvSpPr>
          <p:spPr>
            <a:xfrm>
              <a:off x="8205576" y="2009013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8230588" y="176330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8201536" y="1771440"/>
            <a:ext cx="457200" cy="694549"/>
            <a:chOff x="8205576" y="2747672"/>
            <a:chExt cx="457200" cy="694549"/>
          </a:xfrm>
        </p:grpSpPr>
        <p:sp>
          <p:nvSpPr>
            <p:cNvPr id="147" name="Rectángulo 146"/>
            <p:cNvSpPr/>
            <p:nvPr/>
          </p:nvSpPr>
          <p:spPr>
            <a:xfrm>
              <a:off x="8205576" y="2985021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8217795" y="274767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8202113" y="4734332"/>
            <a:ext cx="457200" cy="710243"/>
            <a:chOff x="8205576" y="3700004"/>
            <a:chExt cx="457200" cy="710243"/>
          </a:xfrm>
        </p:grpSpPr>
        <p:sp>
          <p:nvSpPr>
            <p:cNvPr id="146" name="Rectángulo 145"/>
            <p:cNvSpPr/>
            <p:nvPr/>
          </p:nvSpPr>
          <p:spPr>
            <a:xfrm>
              <a:off x="8205576" y="3953047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CuadroTexto 172"/>
            <p:cNvSpPr txBox="1"/>
            <p:nvPr/>
          </p:nvSpPr>
          <p:spPr>
            <a:xfrm>
              <a:off x="8247973" y="370000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𝒂𝒅𝒅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1272397" y="4444617"/>
                <a:ext cx="457200" cy="457200"/>
              </a:xfrm>
              <a:prstGeom prst="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97" y="4444617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Elipse 16"/>
              <p:cNvSpPr/>
              <p:nvPr/>
            </p:nvSpPr>
            <p:spPr>
              <a:xfrm>
                <a:off x="3873849" y="4439727"/>
                <a:ext cx="457200" cy="457200"/>
              </a:xfrm>
              <a:prstGeom prst="ellipse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" name="Elips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9" y="4439727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008048" y="394845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11896" y="200815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8048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5248" y="1911224"/>
            <a:ext cx="475556" cy="130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3218658"/>
            <a:ext cx="1345406" cy="31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9254" cy="32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2" idx="3"/>
          </p:cNvCxnSpPr>
          <p:nvPr/>
        </p:nvCxnSpPr>
        <p:spPr>
          <a:xfrm flipH="1" flipV="1">
            <a:off x="3469096" y="2236752"/>
            <a:ext cx="471708" cy="3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662642" y="3861946"/>
            <a:ext cx="134540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0" idx="1"/>
            <a:endCxn id="7" idx="3"/>
          </p:cNvCxnSpPr>
          <p:nvPr/>
        </p:nvCxnSpPr>
        <p:spPr>
          <a:xfrm flipH="1">
            <a:off x="1729597" y="4177054"/>
            <a:ext cx="1278451" cy="4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5248" y="4177054"/>
            <a:ext cx="475556" cy="129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 flipV="1">
            <a:off x="1729597" y="4673217"/>
            <a:ext cx="1282299" cy="5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9096" y="3857056"/>
            <a:ext cx="471708" cy="134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429898"/>
            <a:ext cx="457200" cy="656139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Elipse 111"/>
              <p:cNvSpPr/>
              <p:nvPr/>
            </p:nvSpPr>
            <p:spPr>
              <a:xfrm>
                <a:off x="6472414" y="4433829"/>
                <a:ext cx="457200" cy="457200"/>
              </a:xfrm>
              <a:prstGeom prst="ellipse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2" name="Elips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414" y="4433829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Elipse 112"/>
          <p:cNvSpPr/>
          <p:nvPr/>
        </p:nvSpPr>
        <p:spPr>
          <a:xfrm>
            <a:off x="6472414" y="5296958"/>
            <a:ext cx="545698" cy="681243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 flipV="1">
            <a:off x="4328162" y="1748572"/>
            <a:ext cx="2144252" cy="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 flipV="1">
            <a:off x="4328162" y="5635346"/>
            <a:ext cx="2144252" cy="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5612464" y="2007512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9272" y="1989948"/>
            <a:ext cx="470097" cy="1309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  <a:endCxn id="16" idx="7"/>
          </p:cNvCxnSpPr>
          <p:nvPr/>
        </p:nvCxnSpPr>
        <p:spPr>
          <a:xfrm flipH="1">
            <a:off x="4264094" y="3299693"/>
            <a:ext cx="1347978" cy="23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  <a:endCxn id="14" idx="5"/>
          </p:cNvCxnSpPr>
          <p:nvPr/>
        </p:nvCxnSpPr>
        <p:spPr>
          <a:xfrm flipH="1" flipV="1">
            <a:off x="4264094" y="1911224"/>
            <a:ext cx="1348370" cy="324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1"/>
            <a:endCxn id="122" idx="3"/>
          </p:cNvCxnSpPr>
          <p:nvPr/>
        </p:nvCxnSpPr>
        <p:spPr>
          <a:xfrm flipH="1" flipV="1">
            <a:off x="6069664" y="2236112"/>
            <a:ext cx="469705" cy="31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1"/>
            <a:endCxn id="16" idx="5"/>
          </p:cNvCxnSpPr>
          <p:nvPr/>
        </p:nvCxnSpPr>
        <p:spPr>
          <a:xfrm flipH="1" flipV="1">
            <a:off x="4264094" y="3857056"/>
            <a:ext cx="1340934" cy="39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0" idx="1"/>
            <a:endCxn id="17" idx="7"/>
          </p:cNvCxnSpPr>
          <p:nvPr/>
        </p:nvCxnSpPr>
        <p:spPr>
          <a:xfrm flipH="1">
            <a:off x="4264094" y="4249331"/>
            <a:ext cx="1340934" cy="25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4249331"/>
            <a:ext cx="490102" cy="114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5"/>
          </p:cNvCxnSpPr>
          <p:nvPr/>
        </p:nvCxnSpPr>
        <p:spPr>
          <a:xfrm flipH="1" flipV="1">
            <a:off x="4264094" y="4829972"/>
            <a:ext cx="1347978" cy="35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9272" y="3851158"/>
            <a:ext cx="470097" cy="133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490858"/>
            <a:ext cx="457200" cy="543244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265148"/>
            <a:ext cx="457200" cy="968026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Elipse 136"/>
              <p:cNvSpPr/>
              <p:nvPr/>
            </p:nvSpPr>
            <p:spPr>
              <a:xfrm>
                <a:off x="9072962" y="4434690"/>
                <a:ext cx="457200" cy="457200"/>
              </a:xfrm>
              <a:prstGeom prst="ellipse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7" name="Elips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62" y="443469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Elipse 137"/>
          <p:cNvSpPr/>
          <p:nvPr/>
        </p:nvSpPr>
        <p:spPr>
          <a:xfrm>
            <a:off x="9026236" y="5316212"/>
            <a:ext cx="620684" cy="66199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ector recto de flecha 138"/>
          <p:cNvCxnSpPr>
            <a:stCxn id="134" idx="2"/>
            <a:endCxn id="164" idx="3"/>
          </p:cNvCxnSpPr>
          <p:nvPr/>
        </p:nvCxnSpPr>
        <p:spPr>
          <a:xfrm flipH="1" flipV="1">
            <a:off x="6965762" y="1750792"/>
            <a:ext cx="2107200" cy="11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 flipV="1">
            <a:off x="6928710" y="2722349"/>
            <a:ext cx="2144252" cy="26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7018112" y="5637580"/>
            <a:ext cx="2008124" cy="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58736" y="1954546"/>
            <a:ext cx="481181" cy="126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  <a:endCxn id="111" idx="7"/>
          </p:cNvCxnSpPr>
          <p:nvPr/>
        </p:nvCxnSpPr>
        <p:spPr>
          <a:xfrm flipH="1">
            <a:off x="6862659" y="3219741"/>
            <a:ext cx="1338877" cy="30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  <a:endCxn id="109" idx="5"/>
          </p:cNvCxnSpPr>
          <p:nvPr/>
        </p:nvCxnSpPr>
        <p:spPr>
          <a:xfrm flipH="1" flipV="1">
            <a:off x="6862659" y="1989948"/>
            <a:ext cx="1338877" cy="327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1"/>
            <a:endCxn id="147" idx="3"/>
          </p:cNvCxnSpPr>
          <p:nvPr/>
        </p:nvCxnSpPr>
        <p:spPr>
          <a:xfrm flipH="1" flipV="1">
            <a:off x="8658736" y="2317389"/>
            <a:ext cx="481181" cy="89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5" idx="1"/>
            <a:endCxn id="111" idx="5"/>
          </p:cNvCxnSpPr>
          <p:nvPr/>
        </p:nvCxnSpPr>
        <p:spPr>
          <a:xfrm flipH="1" flipV="1">
            <a:off x="6862659" y="3851158"/>
            <a:ext cx="1339454" cy="34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5" idx="1"/>
            <a:endCxn id="112" idx="7"/>
          </p:cNvCxnSpPr>
          <p:nvPr/>
        </p:nvCxnSpPr>
        <p:spPr>
          <a:xfrm flipH="1">
            <a:off x="6862659" y="4196535"/>
            <a:ext cx="1339454" cy="30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59313" y="4196535"/>
            <a:ext cx="457820" cy="121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5"/>
          </p:cNvCxnSpPr>
          <p:nvPr/>
        </p:nvCxnSpPr>
        <p:spPr>
          <a:xfrm flipH="1" flipV="1">
            <a:off x="6862659" y="4824074"/>
            <a:ext cx="1339454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59313" y="3852019"/>
            <a:ext cx="480604" cy="1363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141558" y="3619500"/>
            <a:ext cx="542573" cy="1067087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49161"/>
            <a:ext cx="611396" cy="140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8" idx="6"/>
          </p:cNvCxnSpPr>
          <p:nvPr/>
        </p:nvCxnSpPr>
        <p:spPr>
          <a:xfrm flipH="1">
            <a:off x="9646920" y="4153044"/>
            <a:ext cx="494638" cy="149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ángulo 170"/>
              <p:cNvSpPr/>
              <p:nvPr/>
            </p:nvSpPr>
            <p:spPr>
              <a:xfrm>
                <a:off x="11051687" y="3929926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687" y="3929926"/>
                <a:ext cx="457200" cy="4572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 flipV="1">
            <a:off x="10684131" y="4153044"/>
            <a:ext cx="367556" cy="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011896" y="4679990"/>
            <a:ext cx="460951" cy="748248"/>
            <a:chOff x="3006463" y="3667036"/>
            <a:chExt cx="460951" cy="7482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ángulo 10"/>
                <p:cNvSpPr/>
                <p:nvPr/>
              </p:nvSpPr>
              <p:spPr>
                <a:xfrm>
                  <a:off x="3006463" y="3958084"/>
                  <a:ext cx="457200" cy="457200"/>
                </a:xfrm>
                <a:prstGeom prst="rect">
                  <a:avLst/>
                </a:prstGeom>
                <a:solidFill>
                  <a:srgbClr val="66FF33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}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" name="Rectá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63" y="3958084"/>
                  <a:ext cx="457200" cy="4572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3050120" y="3667036"/>
                  <a:ext cx="4172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120" y="3667036"/>
                  <a:ext cx="4172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upo 83"/>
          <p:cNvGrpSpPr/>
          <p:nvPr/>
        </p:nvGrpSpPr>
        <p:grpSpPr>
          <a:xfrm>
            <a:off x="5612072" y="2722494"/>
            <a:ext cx="457200" cy="842555"/>
            <a:chOff x="5605028" y="1739506"/>
            <a:chExt cx="457200" cy="725846"/>
          </a:xfrm>
        </p:grpSpPr>
        <p:sp>
          <p:nvSpPr>
            <p:cNvPr id="123" name="Rectángulo 122"/>
            <p:cNvSpPr/>
            <p:nvPr/>
          </p:nvSpPr>
          <p:spPr>
            <a:xfrm>
              <a:off x="5605028" y="2008152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CuadroTexto 164"/>
                <p:cNvSpPr txBox="1"/>
                <p:nvPr/>
              </p:nvSpPr>
              <p:spPr>
                <a:xfrm>
                  <a:off x="5607576" y="1739506"/>
                  <a:ext cx="4214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5" name="CuadroTexto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576" y="1739506"/>
                  <a:ext cx="421461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ángulo 120"/>
              <p:cNvSpPr/>
              <p:nvPr/>
            </p:nvSpPr>
            <p:spPr>
              <a:xfrm>
                <a:off x="5612072" y="4953427"/>
                <a:ext cx="457200" cy="457200"/>
              </a:xfrm>
              <a:prstGeom prst="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ysClr val="windowText" lastClr="000000"/>
                    </a:solidFill>
                  </a:rPr>
                  <a:t>}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1" name="Rectángulo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72" y="4953427"/>
                <a:ext cx="457200" cy="4572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o 44"/>
          <p:cNvGrpSpPr/>
          <p:nvPr/>
        </p:nvGrpSpPr>
        <p:grpSpPr>
          <a:xfrm>
            <a:off x="5605028" y="3697091"/>
            <a:ext cx="457200" cy="815264"/>
            <a:chOff x="5605028" y="4774382"/>
            <a:chExt cx="457200" cy="708563"/>
          </a:xfrm>
        </p:grpSpPr>
        <p:sp>
          <p:nvSpPr>
            <p:cNvPr id="120" name="Rectángulo 119"/>
            <p:cNvSpPr/>
            <p:nvPr/>
          </p:nvSpPr>
          <p:spPr>
            <a:xfrm>
              <a:off x="5605028" y="5025745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5629810" y="477438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sp>
        <p:nvSpPr>
          <p:cNvPr id="145" name="Rectángulo 144"/>
          <p:cNvSpPr/>
          <p:nvPr/>
        </p:nvSpPr>
        <p:spPr>
          <a:xfrm>
            <a:off x="8202113" y="3967935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8201536" y="2991141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8201536" y="2008788"/>
            <a:ext cx="457200" cy="617201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8202113" y="4987375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8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89101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uadroTexto 101"/>
              <p:cNvSpPr txBox="1"/>
              <p:nvPr/>
            </p:nvSpPr>
            <p:spPr>
              <a:xfrm>
                <a:off x="3821986" y="3536700"/>
                <a:ext cx="5551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986" y="3536700"/>
                <a:ext cx="555152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uadroTexto 102"/>
              <p:cNvSpPr txBox="1"/>
              <p:nvPr/>
            </p:nvSpPr>
            <p:spPr>
              <a:xfrm>
                <a:off x="5560524" y="3006389"/>
                <a:ext cx="543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524" y="3006389"/>
                <a:ext cx="543162" cy="523220"/>
              </a:xfrm>
              <a:prstGeom prst="rect">
                <a:avLst/>
              </a:prstGeom>
              <a:blipFill rotWithShape="0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/>
              <p:cNvSpPr/>
              <p:nvPr/>
            </p:nvSpPr>
            <p:spPr>
              <a:xfrm>
                <a:off x="5582931" y="3692819"/>
                <a:ext cx="514436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931" y="3692819"/>
                <a:ext cx="514436" cy="31720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uadroTexto 104"/>
              <p:cNvSpPr txBox="1"/>
              <p:nvPr/>
            </p:nvSpPr>
            <p:spPr>
              <a:xfrm>
                <a:off x="5546231" y="3957206"/>
                <a:ext cx="583365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231" y="3957206"/>
                <a:ext cx="583365" cy="532646"/>
              </a:xfrm>
              <a:prstGeom prst="rect">
                <a:avLst/>
              </a:prstGeom>
              <a:blipFill rotWithShape="0">
                <a:blip r:embed="rId15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uadroTexto 105"/>
              <p:cNvSpPr txBox="1"/>
              <p:nvPr/>
            </p:nvSpPr>
            <p:spPr>
              <a:xfrm>
                <a:off x="5645945" y="4649225"/>
                <a:ext cx="41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5" y="4649225"/>
                <a:ext cx="417294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/>
              <p:cNvSpPr/>
              <p:nvPr/>
            </p:nvSpPr>
            <p:spPr>
              <a:xfrm>
                <a:off x="6422600" y="3527700"/>
                <a:ext cx="5336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00" y="3527700"/>
                <a:ext cx="533672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6897" t="-5455" r="-459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CuadroTexto 107"/>
              <p:cNvSpPr txBox="1"/>
              <p:nvPr/>
            </p:nvSpPr>
            <p:spPr>
              <a:xfrm>
                <a:off x="6464794" y="5346146"/>
                <a:ext cx="583365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8" name="Cuadro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94" y="5346146"/>
                <a:ext cx="583365" cy="532646"/>
              </a:xfrm>
              <a:prstGeom prst="rect">
                <a:avLst/>
              </a:prstGeom>
              <a:blipFill rotWithShape="0">
                <a:blip r:embed="rId1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ángulo 143"/>
              <p:cNvSpPr/>
              <p:nvPr/>
            </p:nvSpPr>
            <p:spPr>
              <a:xfrm>
                <a:off x="8158503" y="5067954"/>
                <a:ext cx="5336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144" name="Rectángulo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03" y="5067954"/>
                <a:ext cx="533672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5682" t="-5357" r="-454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CuadroTexto 154"/>
              <p:cNvSpPr txBox="1"/>
              <p:nvPr/>
            </p:nvSpPr>
            <p:spPr>
              <a:xfrm>
                <a:off x="8221489" y="4686587"/>
                <a:ext cx="41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5" name="CuadroTexto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489" y="4686587"/>
                <a:ext cx="41729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ángulo 158"/>
              <p:cNvSpPr/>
              <p:nvPr/>
            </p:nvSpPr>
            <p:spPr>
              <a:xfrm>
                <a:off x="8141623" y="3685930"/>
                <a:ext cx="514436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9" name="Rectángulo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623" y="3685930"/>
                <a:ext cx="514436" cy="31720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CuadroTexto 159"/>
              <p:cNvSpPr txBox="1"/>
              <p:nvPr/>
            </p:nvSpPr>
            <p:spPr>
              <a:xfrm>
                <a:off x="8219037" y="2699970"/>
                <a:ext cx="421461" cy="35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0" name="CuadroTexto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037" y="2699970"/>
                <a:ext cx="421461" cy="3572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CuadroTexto 160"/>
              <p:cNvSpPr txBox="1"/>
              <p:nvPr/>
            </p:nvSpPr>
            <p:spPr>
              <a:xfrm>
                <a:off x="8246376" y="1709147"/>
                <a:ext cx="4214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1" name="CuadroTexto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376" y="1709147"/>
                <a:ext cx="421461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CuadroTexto 163"/>
              <p:cNvSpPr txBox="1"/>
              <p:nvPr/>
            </p:nvSpPr>
            <p:spPr>
              <a:xfrm>
                <a:off x="6422600" y="1489182"/>
                <a:ext cx="543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4" name="CuadroTexto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00" y="1489182"/>
                <a:ext cx="543162" cy="523220"/>
              </a:xfrm>
              <a:prstGeom prst="rect">
                <a:avLst/>
              </a:prstGeom>
              <a:blipFill rotWithShape="0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CuadroTexto 175"/>
              <p:cNvSpPr txBox="1"/>
              <p:nvPr/>
            </p:nvSpPr>
            <p:spPr>
              <a:xfrm>
                <a:off x="8150539" y="2945185"/>
                <a:ext cx="543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6" name="CuadroTexto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539" y="2945185"/>
                <a:ext cx="543162" cy="523220"/>
              </a:xfrm>
              <a:prstGeom prst="rect">
                <a:avLst/>
              </a:prstGeom>
              <a:blipFill rotWithShape="0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CuadroTexto 176"/>
              <p:cNvSpPr txBox="1"/>
              <p:nvPr/>
            </p:nvSpPr>
            <p:spPr>
              <a:xfrm>
                <a:off x="8158159" y="1936173"/>
                <a:ext cx="54316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7" name="CuadroTexto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159" y="1936173"/>
                <a:ext cx="543162" cy="738664"/>
              </a:xfrm>
              <a:prstGeom prst="rect">
                <a:avLst/>
              </a:prstGeom>
              <a:blipFill rotWithShape="0">
                <a:blip r:embed="rId2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CuadroTexto 177"/>
              <p:cNvSpPr txBox="1"/>
              <p:nvPr/>
            </p:nvSpPr>
            <p:spPr>
              <a:xfrm>
                <a:off x="8128736" y="3912118"/>
                <a:ext cx="583365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8" name="CuadroTexto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36" y="3912118"/>
                <a:ext cx="583365" cy="532646"/>
              </a:xfrm>
              <a:prstGeom prst="rect">
                <a:avLst/>
              </a:prstGeom>
              <a:blipFill rotWithShape="0">
                <a:blip r:embed="rId2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CuadroTexto 178"/>
              <p:cNvSpPr txBox="1"/>
              <p:nvPr/>
            </p:nvSpPr>
            <p:spPr>
              <a:xfrm>
                <a:off x="10125801" y="3683093"/>
                <a:ext cx="551305" cy="9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9" name="CuadroTexto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801" y="3683093"/>
                <a:ext cx="551305" cy="963534"/>
              </a:xfrm>
              <a:prstGeom prst="rect">
                <a:avLst/>
              </a:prstGeom>
              <a:blipFill rotWithShape="0">
                <a:blip r:embed="rId2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CuadroTexto 179"/>
              <p:cNvSpPr txBox="1"/>
              <p:nvPr/>
            </p:nvSpPr>
            <p:spPr>
              <a:xfrm>
                <a:off x="9043226" y="5361932"/>
                <a:ext cx="583365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0" name="CuadroTexto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226" y="5361932"/>
                <a:ext cx="583365" cy="532646"/>
              </a:xfrm>
              <a:prstGeom prst="rect">
                <a:avLst/>
              </a:prstGeom>
              <a:blipFill rotWithShape="0">
                <a:blip r:embed="rId2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CuadroTexto 181"/>
              <p:cNvSpPr txBox="1"/>
              <p:nvPr/>
            </p:nvSpPr>
            <p:spPr>
              <a:xfrm>
                <a:off x="9052858" y="2356969"/>
                <a:ext cx="54316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2" name="CuadroTexto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8" y="2356969"/>
                <a:ext cx="543162" cy="738664"/>
              </a:xfrm>
              <a:prstGeom prst="rect">
                <a:avLst/>
              </a:prstGeom>
              <a:blipFill rotWithShape="0">
                <a:blip r:embed="rId2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CuadroTexto 182"/>
              <p:cNvSpPr txBox="1"/>
              <p:nvPr/>
            </p:nvSpPr>
            <p:spPr>
              <a:xfrm>
                <a:off x="9050102" y="1478084"/>
                <a:ext cx="543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02" y="1478084"/>
                <a:ext cx="543162" cy="523220"/>
              </a:xfrm>
              <a:prstGeom prst="rect">
                <a:avLst/>
              </a:prstGeom>
              <a:blipFill rotWithShape="0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ángulo 185"/>
              <p:cNvSpPr/>
              <p:nvPr/>
            </p:nvSpPr>
            <p:spPr>
              <a:xfrm>
                <a:off x="9049731" y="3527856"/>
                <a:ext cx="5336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186" name="Rectángulo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731" y="3527856"/>
                <a:ext cx="533672" cy="338554"/>
              </a:xfrm>
              <a:prstGeom prst="rect">
                <a:avLst/>
              </a:prstGeom>
              <a:blipFill rotWithShape="0">
                <a:blip r:embed="rId26"/>
                <a:stretch>
                  <a:fillRect l="-6897" t="-5455" r="-459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6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861137" y="2429774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61137" y="340269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861137" y="5343632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720717" y="144333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720717" y="241625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720717" y="3389167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720717" y="4362083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720717" y="533010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98" idx="3"/>
          </p:cNvCxnSpPr>
          <p:nvPr/>
        </p:nvCxnSpPr>
        <p:spPr>
          <a:xfrm flipH="1">
            <a:off x="2315765" y="1671935"/>
            <a:ext cx="1404952" cy="2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2318337" y="2644851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2318337" y="3617767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107" idx="6"/>
          </p:cNvCxnSpPr>
          <p:nvPr/>
        </p:nvCxnSpPr>
        <p:spPr>
          <a:xfrm flipH="1" flipV="1">
            <a:off x="2315765" y="4565243"/>
            <a:ext cx="1404952" cy="2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2318337" y="5558709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854916" y="387081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54916" y="291241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Conector recto de flecha 45"/>
          <p:cNvCxnSpPr>
            <a:stCxn id="13" idx="1"/>
            <a:endCxn id="5" idx="5"/>
          </p:cNvCxnSpPr>
          <p:nvPr/>
        </p:nvCxnSpPr>
        <p:spPr>
          <a:xfrm flipH="1" flipV="1">
            <a:off x="2251382" y="2820019"/>
            <a:ext cx="603534" cy="32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30" idx="1"/>
            <a:endCxn id="98" idx="3"/>
          </p:cNvCxnSpPr>
          <p:nvPr/>
        </p:nvCxnSpPr>
        <p:spPr>
          <a:xfrm flipH="1" flipV="1">
            <a:off x="2315765" y="1694091"/>
            <a:ext cx="555496" cy="46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30" idx="3"/>
          </p:cNvCxnSpPr>
          <p:nvPr/>
        </p:nvCxnSpPr>
        <p:spPr>
          <a:xfrm flipH="1" flipV="1">
            <a:off x="3328461" y="2159817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2251382" y="3792935"/>
            <a:ext cx="603534" cy="30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55" idx="1"/>
            <a:endCxn id="107" idx="5"/>
          </p:cNvCxnSpPr>
          <p:nvPr/>
        </p:nvCxnSpPr>
        <p:spPr>
          <a:xfrm flipH="1" flipV="1">
            <a:off x="2248810" y="4726888"/>
            <a:ext cx="603104" cy="36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/>
          <p:cNvSpPr/>
          <p:nvPr/>
        </p:nvSpPr>
        <p:spPr>
          <a:xfrm>
            <a:off x="1858565" y="1465491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1858565" y="4336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2871261" y="1689387"/>
            <a:ext cx="457200" cy="699030"/>
            <a:chOff x="3006463" y="3716254"/>
            <a:chExt cx="457200" cy="699030"/>
          </a:xfrm>
        </p:grpSpPr>
        <p:sp>
          <p:nvSpPr>
            <p:cNvPr id="130" name="Rectángulo 129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55" name="Rectángulo 154"/>
          <p:cNvSpPr/>
          <p:nvPr/>
        </p:nvSpPr>
        <p:spPr>
          <a:xfrm>
            <a:off x="2851914" y="486650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Conector recto de flecha 158"/>
          <p:cNvCxnSpPr>
            <a:stCxn id="16" idx="1"/>
            <a:endCxn id="13" idx="3"/>
          </p:cNvCxnSpPr>
          <p:nvPr/>
        </p:nvCxnSpPr>
        <p:spPr>
          <a:xfrm flipH="1" flipV="1">
            <a:off x="3312116" y="3141014"/>
            <a:ext cx="47555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>
            <a:stCxn id="17" idx="1"/>
            <a:endCxn id="10" idx="3"/>
          </p:cNvCxnSpPr>
          <p:nvPr/>
        </p:nvCxnSpPr>
        <p:spPr>
          <a:xfrm flipH="1" flipV="1">
            <a:off x="3312116" y="4099410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>
            <a:stCxn id="18" idx="1"/>
            <a:endCxn id="155" idx="3"/>
          </p:cNvCxnSpPr>
          <p:nvPr/>
        </p:nvCxnSpPr>
        <p:spPr>
          <a:xfrm flipH="1" flipV="1">
            <a:off x="3309114" y="5095108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5647947" y="1456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5647947" y="2429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5647947" y="3402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Elipse 178"/>
          <p:cNvSpPr/>
          <p:nvPr/>
        </p:nvSpPr>
        <p:spPr>
          <a:xfrm>
            <a:off x="5647947" y="4375606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Elipse 179"/>
          <p:cNvSpPr/>
          <p:nvPr/>
        </p:nvSpPr>
        <p:spPr>
          <a:xfrm>
            <a:off x="5647947" y="5343632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1" name="Conector recto de flecha 180"/>
          <p:cNvCxnSpPr>
            <a:stCxn id="176" idx="2"/>
            <a:endCxn id="14" idx="6"/>
          </p:cNvCxnSpPr>
          <p:nvPr/>
        </p:nvCxnSpPr>
        <p:spPr>
          <a:xfrm flipH="1" flipV="1">
            <a:off x="4177917" y="1671935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>
            <a:stCxn id="177" idx="2"/>
            <a:endCxn id="15" idx="6"/>
          </p:cNvCxnSpPr>
          <p:nvPr/>
        </p:nvCxnSpPr>
        <p:spPr>
          <a:xfrm flipH="1" flipV="1">
            <a:off x="4177917" y="2644851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>
            <a:stCxn id="178" idx="2"/>
            <a:endCxn id="16" idx="6"/>
          </p:cNvCxnSpPr>
          <p:nvPr/>
        </p:nvCxnSpPr>
        <p:spPr>
          <a:xfrm flipH="1" flipV="1">
            <a:off x="4177917" y="3617767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/>
          <p:cNvCxnSpPr>
            <a:stCxn id="179" idx="2"/>
            <a:endCxn id="17" idx="6"/>
          </p:cNvCxnSpPr>
          <p:nvPr/>
        </p:nvCxnSpPr>
        <p:spPr>
          <a:xfrm flipH="1" flipV="1">
            <a:off x="4177917" y="4590683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stCxn id="180" idx="2"/>
            <a:endCxn id="18" idx="6"/>
          </p:cNvCxnSpPr>
          <p:nvPr/>
        </p:nvCxnSpPr>
        <p:spPr>
          <a:xfrm flipH="1" flipV="1">
            <a:off x="4177917" y="5558709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ángulo 185"/>
          <p:cNvSpPr/>
          <p:nvPr/>
        </p:nvSpPr>
        <p:spPr>
          <a:xfrm>
            <a:off x="4782146" y="3884333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Conector recto de flecha 187"/>
          <p:cNvCxnSpPr>
            <a:stCxn id="203" idx="1"/>
            <a:endCxn id="15" idx="5"/>
          </p:cNvCxnSpPr>
          <p:nvPr/>
        </p:nvCxnSpPr>
        <p:spPr>
          <a:xfrm flipH="1" flipV="1">
            <a:off x="4110962" y="2806496"/>
            <a:ext cx="687646" cy="35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96" idx="1"/>
            <a:endCxn id="14" idx="5"/>
          </p:cNvCxnSpPr>
          <p:nvPr/>
        </p:nvCxnSpPr>
        <p:spPr>
          <a:xfrm flipH="1" flipV="1">
            <a:off x="4110962" y="1833580"/>
            <a:ext cx="687529" cy="33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/>
          <p:cNvCxnSpPr>
            <a:stCxn id="177" idx="1"/>
            <a:endCxn id="196" idx="3"/>
          </p:cNvCxnSpPr>
          <p:nvPr/>
        </p:nvCxnSpPr>
        <p:spPr>
          <a:xfrm flipH="1" flipV="1">
            <a:off x="5255691" y="2173340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stCxn id="186" idx="1"/>
            <a:endCxn id="16" idx="5"/>
          </p:cNvCxnSpPr>
          <p:nvPr/>
        </p:nvCxnSpPr>
        <p:spPr>
          <a:xfrm flipH="1" flipV="1">
            <a:off x="4110962" y="3779412"/>
            <a:ext cx="671184" cy="333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198" idx="1"/>
            <a:endCxn id="17" idx="5"/>
          </p:cNvCxnSpPr>
          <p:nvPr/>
        </p:nvCxnSpPr>
        <p:spPr>
          <a:xfrm flipH="1" flipV="1">
            <a:off x="4110962" y="4752328"/>
            <a:ext cx="668182" cy="356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o 194"/>
          <p:cNvGrpSpPr/>
          <p:nvPr/>
        </p:nvGrpSpPr>
        <p:grpSpPr>
          <a:xfrm>
            <a:off x="4798491" y="1702910"/>
            <a:ext cx="457200" cy="699030"/>
            <a:chOff x="3006463" y="3716254"/>
            <a:chExt cx="457200" cy="699030"/>
          </a:xfrm>
        </p:grpSpPr>
        <p:sp>
          <p:nvSpPr>
            <p:cNvPr id="196" name="Rectángulo 195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98" name="Rectángulo 197"/>
          <p:cNvSpPr/>
          <p:nvPr/>
        </p:nvSpPr>
        <p:spPr>
          <a:xfrm>
            <a:off x="4779144" y="488003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9" name="Conector recto de flecha 198"/>
          <p:cNvCxnSpPr>
            <a:stCxn id="178" idx="1"/>
            <a:endCxn id="203" idx="3"/>
          </p:cNvCxnSpPr>
          <p:nvPr/>
        </p:nvCxnSpPr>
        <p:spPr>
          <a:xfrm flipH="1" flipV="1">
            <a:off x="5255808" y="3164314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179" idx="1"/>
            <a:endCxn id="186" idx="3"/>
          </p:cNvCxnSpPr>
          <p:nvPr/>
        </p:nvCxnSpPr>
        <p:spPr>
          <a:xfrm flipH="1" flipV="1">
            <a:off x="5239346" y="4112933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/>
          <p:cNvCxnSpPr>
            <a:stCxn id="180" idx="1"/>
            <a:endCxn id="198" idx="3"/>
          </p:cNvCxnSpPr>
          <p:nvPr/>
        </p:nvCxnSpPr>
        <p:spPr>
          <a:xfrm flipH="1" flipV="1">
            <a:off x="5236344" y="5108631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/>
          <p:cNvGrpSpPr/>
          <p:nvPr/>
        </p:nvGrpSpPr>
        <p:grpSpPr>
          <a:xfrm>
            <a:off x="4798608" y="2693884"/>
            <a:ext cx="457200" cy="699030"/>
            <a:chOff x="3006463" y="3716254"/>
            <a:chExt cx="457200" cy="699030"/>
          </a:xfrm>
        </p:grpSpPr>
        <p:sp>
          <p:nvSpPr>
            <p:cNvPr id="203" name="Rectángulo 202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57" name="Elipse 256"/>
          <p:cNvSpPr/>
          <p:nvPr/>
        </p:nvSpPr>
        <p:spPr>
          <a:xfrm>
            <a:off x="7459756" y="1456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8" name="Elipse 257"/>
          <p:cNvSpPr/>
          <p:nvPr/>
        </p:nvSpPr>
        <p:spPr>
          <a:xfrm>
            <a:off x="7459756" y="2429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9" name="Elipse 258"/>
          <p:cNvSpPr/>
          <p:nvPr/>
        </p:nvSpPr>
        <p:spPr>
          <a:xfrm>
            <a:off x="7459756" y="3402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1" name="Elipse 260"/>
          <p:cNvSpPr/>
          <p:nvPr/>
        </p:nvSpPr>
        <p:spPr>
          <a:xfrm>
            <a:off x="7459756" y="5343632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ector recto de flecha 261"/>
          <p:cNvCxnSpPr>
            <a:stCxn id="257" idx="2"/>
            <a:endCxn id="176" idx="6"/>
          </p:cNvCxnSpPr>
          <p:nvPr/>
        </p:nvCxnSpPr>
        <p:spPr>
          <a:xfrm flipH="1">
            <a:off x="6105147" y="1685458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de flecha 262"/>
          <p:cNvCxnSpPr>
            <a:stCxn id="258" idx="2"/>
            <a:endCxn id="177" idx="6"/>
          </p:cNvCxnSpPr>
          <p:nvPr/>
        </p:nvCxnSpPr>
        <p:spPr>
          <a:xfrm flipH="1">
            <a:off x="6105147" y="2658374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de flecha 263"/>
          <p:cNvCxnSpPr>
            <a:stCxn id="259" idx="2"/>
            <a:endCxn id="178" idx="6"/>
          </p:cNvCxnSpPr>
          <p:nvPr/>
        </p:nvCxnSpPr>
        <p:spPr>
          <a:xfrm flipH="1">
            <a:off x="6105147" y="3631290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/>
          <p:cNvCxnSpPr>
            <a:stCxn id="303" idx="2"/>
            <a:endCxn id="179" idx="6"/>
          </p:cNvCxnSpPr>
          <p:nvPr/>
        </p:nvCxnSpPr>
        <p:spPr>
          <a:xfrm flipH="1">
            <a:off x="6105147" y="4599316"/>
            <a:ext cx="1354609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/>
          <p:cNvCxnSpPr>
            <a:stCxn id="261" idx="2"/>
            <a:endCxn id="180" idx="6"/>
          </p:cNvCxnSpPr>
          <p:nvPr/>
        </p:nvCxnSpPr>
        <p:spPr>
          <a:xfrm flipH="1">
            <a:off x="6105147" y="5572232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/>
          <p:cNvCxnSpPr>
            <a:stCxn id="281" idx="1"/>
            <a:endCxn id="177" idx="5"/>
          </p:cNvCxnSpPr>
          <p:nvPr/>
        </p:nvCxnSpPr>
        <p:spPr>
          <a:xfrm flipH="1" flipV="1">
            <a:off x="6038192" y="2820019"/>
            <a:ext cx="572225" cy="3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de flecha 268"/>
          <p:cNvCxnSpPr>
            <a:stCxn id="274" idx="1"/>
            <a:endCxn id="176" idx="5"/>
          </p:cNvCxnSpPr>
          <p:nvPr/>
        </p:nvCxnSpPr>
        <p:spPr>
          <a:xfrm flipH="1" flipV="1">
            <a:off x="6038192" y="1847103"/>
            <a:ext cx="572108" cy="3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de flecha 269"/>
          <p:cNvCxnSpPr>
            <a:stCxn id="258" idx="1"/>
            <a:endCxn id="274" idx="3"/>
          </p:cNvCxnSpPr>
          <p:nvPr/>
        </p:nvCxnSpPr>
        <p:spPr>
          <a:xfrm flipH="1" flipV="1">
            <a:off x="7067500" y="2173340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de flecha 270"/>
          <p:cNvCxnSpPr>
            <a:stCxn id="299" idx="1"/>
            <a:endCxn id="178" idx="5"/>
          </p:cNvCxnSpPr>
          <p:nvPr/>
        </p:nvCxnSpPr>
        <p:spPr>
          <a:xfrm flipH="1" flipV="1">
            <a:off x="6038192" y="3792935"/>
            <a:ext cx="569590" cy="33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de flecha 271"/>
          <p:cNvCxnSpPr>
            <a:stCxn id="276" idx="1"/>
            <a:endCxn id="179" idx="5"/>
          </p:cNvCxnSpPr>
          <p:nvPr/>
        </p:nvCxnSpPr>
        <p:spPr>
          <a:xfrm flipH="1" flipV="1">
            <a:off x="6038192" y="4765851"/>
            <a:ext cx="552761" cy="34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o 272"/>
          <p:cNvGrpSpPr/>
          <p:nvPr/>
        </p:nvGrpSpPr>
        <p:grpSpPr>
          <a:xfrm>
            <a:off x="6610300" y="1702910"/>
            <a:ext cx="457200" cy="699030"/>
            <a:chOff x="3006463" y="3716254"/>
            <a:chExt cx="457200" cy="699030"/>
          </a:xfrm>
        </p:grpSpPr>
        <p:sp>
          <p:nvSpPr>
            <p:cNvPr id="274" name="Rectángulo 27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CuadroTexto 27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76" name="Rectángulo 275"/>
          <p:cNvSpPr/>
          <p:nvPr/>
        </p:nvSpPr>
        <p:spPr>
          <a:xfrm>
            <a:off x="6590953" y="488003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7" name="Conector recto de flecha 276"/>
          <p:cNvCxnSpPr>
            <a:stCxn id="259" idx="1"/>
            <a:endCxn id="281" idx="3"/>
          </p:cNvCxnSpPr>
          <p:nvPr/>
        </p:nvCxnSpPr>
        <p:spPr>
          <a:xfrm flipH="1" flipV="1">
            <a:off x="7067617" y="3164314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/>
          <p:cNvCxnSpPr>
            <a:stCxn id="303" idx="1"/>
            <a:endCxn id="299" idx="3"/>
          </p:cNvCxnSpPr>
          <p:nvPr/>
        </p:nvCxnSpPr>
        <p:spPr>
          <a:xfrm flipH="1" flipV="1">
            <a:off x="7064982" y="4128484"/>
            <a:ext cx="461729" cy="30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/>
          <p:cNvCxnSpPr>
            <a:stCxn id="261" idx="1"/>
            <a:endCxn id="276" idx="3"/>
          </p:cNvCxnSpPr>
          <p:nvPr/>
        </p:nvCxnSpPr>
        <p:spPr>
          <a:xfrm flipH="1" flipV="1">
            <a:off x="7048153" y="5108631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upo 279"/>
          <p:cNvGrpSpPr/>
          <p:nvPr/>
        </p:nvGrpSpPr>
        <p:grpSpPr>
          <a:xfrm>
            <a:off x="6610417" y="2693884"/>
            <a:ext cx="457200" cy="699030"/>
            <a:chOff x="3006463" y="3716254"/>
            <a:chExt cx="457200" cy="699030"/>
          </a:xfrm>
        </p:grpSpPr>
        <p:sp>
          <p:nvSpPr>
            <p:cNvPr id="281" name="Rectángulo 28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2" name="CuadroTexto 281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298" name="Grupo 297"/>
          <p:cNvGrpSpPr/>
          <p:nvPr/>
        </p:nvGrpSpPr>
        <p:grpSpPr>
          <a:xfrm>
            <a:off x="6607782" y="3658054"/>
            <a:ext cx="457200" cy="699030"/>
            <a:chOff x="3006463" y="3716254"/>
            <a:chExt cx="457200" cy="699030"/>
          </a:xfrm>
        </p:grpSpPr>
        <p:sp>
          <p:nvSpPr>
            <p:cNvPr id="299" name="Rectángulo 298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303" name="Elipse 302"/>
          <p:cNvSpPr/>
          <p:nvPr/>
        </p:nvSpPr>
        <p:spPr>
          <a:xfrm>
            <a:off x="7459756" y="4370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Rectángulo 338"/>
              <p:cNvSpPr/>
              <p:nvPr/>
            </p:nvSpPr>
            <p:spPr>
              <a:xfrm>
                <a:off x="9968734" y="4370716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39" name="Rectángulo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734" y="4370716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Conector recto de flecha 339"/>
          <p:cNvCxnSpPr>
            <a:stCxn id="341" idx="1"/>
            <a:endCxn id="258" idx="6"/>
          </p:cNvCxnSpPr>
          <p:nvPr/>
        </p:nvCxnSpPr>
        <p:spPr>
          <a:xfrm flipH="1" flipV="1">
            <a:off x="7916956" y="2658374"/>
            <a:ext cx="394355" cy="50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ángulo 340"/>
          <p:cNvSpPr/>
          <p:nvPr/>
        </p:nvSpPr>
        <p:spPr>
          <a:xfrm>
            <a:off x="8311311" y="2983800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342" name="Conector recto de flecha 341"/>
          <p:cNvCxnSpPr>
            <a:stCxn id="341" idx="1"/>
            <a:endCxn id="259" idx="6"/>
          </p:cNvCxnSpPr>
          <p:nvPr/>
        </p:nvCxnSpPr>
        <p:spPr>
          <a:xfrm flipH="1">
            <a:off x="7916956" y="3166680"/>
            <a:ext cx="394355" cy="46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/>
          <p:cNvSpPr/>
          <p:nvPr/>
        </p:nvSpPr>
        <p:spPr>
          <a:xfrm>
            <a:off x="8896051" y="3440952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344" name="Conector recto de flecha 343"/>
          <p:cNvCxnSpPr>
            <a:stCxn id="343" idx="1"/>
            <a:endCxn id="341" idx="3"/>
          </p:cNvCxnSpPr>
          <p:nvPr/>
        </p:nvCxnSpPr>
        <p:spPr>
          <a:xfrm flipH="1" flipV="1">
            <a:off x="8677071" y="3166680"/>
            <a:ext cx="218980" cy="457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de flecha 344"/>
          <p:cNvCxnSpPr>
            <a:stCxn id="343" idx="1"/>
            <a:endCxn id="303" idx="6"/>
          </p:cNvCxnSpPr>
          <p:nvPr/>
        </p:nvCxnSpPr>
        <p:spPr>
          <a:xfrm flipH="1">
            <a:off x="7916956" y="3623832"/>
            <a:ext cx="979095" cy="97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Elipse 345"/>
          <p:cNvSpPr/>
          <p:nvPr/>
        </p:nvSpPr>
        <p:spPr>
          <a:xfrm>
            <a:off x="9286296" y="4423197"/>
            <a:ext cx="386120" cy="36576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7" name="Conector recto de flecha 346"/>
          <p:cNvCxnSpPr>
            <a:stCxn id="346" idx="3"/>
            <a:endCxn id="261" idx="6"/>
          </p:cNvCxnSpPr>
          <p:nvPr/>
        </p:nvCxnSpPr>
        <p:spPr>
          <a:xfrm flipH="1">
            <a:off x="7916956" y="4735393"/>
            <a:ext cx="1425886" cy="8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cto de flecha 347"/>
          <p:cNvCxnSpPr>
            <a:stCxn id="346" idx="1"/>
            <a:endCxn id="343" idx="2"/>
          </p:cNvCxnSpPr>
          <p:nvPr/>
        </p:nvCxnSpPr>
        <p:spPr>
          <a:xfrm flipH="1" flipV="1">
            <a:off x="9078931" y="3806712"/>
            <a:ext cx="263911" cy="670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de flecha 348"/>
          <p:cNvCxnSpPr>
            <a:stCxn id="339" idx="1"/>
            <a:endCxn id="346" idx="6"/>
          </p:cNvCxnSpPr>
          <p:nvPr/>
        </p:nvCxnSpPr>
        <p:spPr>
          <a:xfrm flipH="1">
            <a:off x="9672416" y="4599316"/>
            <a:ext cx="296318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195857" y="246428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195857" y="3437196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195857" y="537813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055437" y="147784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055437" y="245075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055437" y="3423673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055437" y="4396589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055437" y="536461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98" idx="3"/>
          </p:cNvCxnSpPr>
          <p:nvPr/>
        </p:nvCxnSpPr>
        <p:spPr>
          <a:xfrm flipH="1">
            <a:off x="1650485" y="1706441"/>
            <a:ext cx="1404952" cy="2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653057" y="2679357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653057" y="3652273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107" idx="6"/>
          </p:cNvCxnSpPr>
          <p:nvPr/>
        </p:nvCxnSpPr>
        <p:spPr>
          <a:xfrm flipH="1" flipV="1">
            <a:off x="1650485" y="4599749"/>
            <a:ext cx="1404952" cy="2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653057" y="5593215"/>
            <a:ext cx="140238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189636" y="390531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189636" y="294692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Conector recto de flecha 45"/>
          <p:cNvCxnSpPr>
            <a:stCxn id="13" idx="1"/>
            <a:endCxn id="5" idx="5"/>
          </p:cNvCxnSpPr>
          <p:nvPr/>
        </p:nvCxnSpPr>
        <p:spPr>
          <a:xfrm flipH="1" flipV="1">
            <a:off x="1586102" y="2854525"/>
            <a:ext cx="603534" cy="320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30" idx="1"/>
            <a:endCxn id="98" idx="3"/>
          </p:cNvCxnSpPr>
          <p:nvPr/>
        </p:nvCxnSpPr>
        <p:spPr>
          <a:xfrm flipH="1" flipV="1">
            <a:off x="1650485" y="1728597"/>
            <a:ext cx="555496" cy="46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1"/>
            <a:endCxn id="130" idx="3"/>
          </p:cNvCxnSpPr>
          <p:nvPr/>
        </p:nvCxnSpPr>
        <p:spPr>
          <a:xfrm flipH="1" flipV="1">
            <a:off x="2663181" y="2194323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0" idx="1"/>
            <a:endCxn id="6" idx="5"/>
          </p:cNvCxnSpPr>
          <p:nvPr/>
        </p:nvCxnSpPr>
        <p:spPr>
          <a:xfrm flipH="1" flipV="1">
            <a:off x="1586102" y="3827441"/>
            <a:ext cx="603534" cy="30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55" idx="1"/>
            <a:endCxn id="107" idx="5"/>
          </p:cNvCxnSpPr>
          <p:nvPr/>
        </p:nvCxnSpPr>
        <p:spPr>
          <a:xfrm flipH="1" flipV="1">
            <a:off x="1583530" y="4761394"/>
            <a:ext cx="603104" cy="36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ángulo 170"/>
              <p:cNvSpPr/>
              <p:nvPr/>
            </p:nvSpPr>
            <p:spPr>
              <a:xfrm>
                <a:off x="11125465" y="4396589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465" y="4396589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ángulo 97"/>
          <p:cNvSpPr/>
          <p:nvPr/>
        </p:nvSpPr>
        <p:spPr>
          <a:xfrm>
            <a:off x="1193285" y="149999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1193285" y="437114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2205981" y="1723893"/>
            <a:ext cx="457200" cy="699030"/>
            <a:chOff x="3006463" y="3716254"/>
            <a:chExt cx="457200" cy="699030"/>
          </a:xfrm>
        </p:grpSpPr>
        <p:sp>
          <p:nvSpPr>
            <p:cNvPr id="130" name="Rectángulo 129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55" name="Rectángulo 154"/>
          <p:cNvSpPr/>
          <p:nvPr/>
        </p:nvSpPr>
        <p:spPr>
          <a:xfrm>
            <a:off x="2186634" y="4901014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Conector recto de flecha 158"/>
          <p:cNvCxnSpPr>
            <a:stCxn id="16" idx="1"/>
            <a:endCxn id="13" idx="3"/>
          </p:cNvCxnSpPr>
          <p:nvPr/>
        </p:nvCxnSpPr>
        <p:spPr>
          <a:xfrm flipH="1" flipV="1">
            <a:off x="2646836" y="3175520"/>
            <a:ext cx="475556" cy="3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>
            <a:stCxn id="17" idx="1"/>
            <a:endCxn id="10" idx="3"/>
          </p:cNvCxnSpPr>
          <p:nvPr/>
        </p:nvCxnSpPr>
        <p:spPr>
          <a:xfrm flipH="1" flipV="1">
            <a:off x="2646836" y="4133916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>
            <a:stCxn id="18" idx="1"/>
            <a:endCxn id="155" idx="3"/>
          </p:cNvCxnSpPr>
          <p:nvPr/>
        </p:nvCxnSpPr>
        <p:spPr>
          <a:xfrm flipH="1" flipV="1">
            <a:off x="2643834" y="5129614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4982667" y="149136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4982667" y="246428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982667" y="343719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Elipse 178"/>
          <p:cNvSpPr/>
          <p:nvPr/>
        </p:nvSpPr>
        <p:spPr>
          <a:xfrm>
            <a:off x="4982667" y="4410112"/>
            <a:ext cx="4572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Elipse 179"/>
          <p:cNvSpPr/>
          <p:nvPr/>
        </p:nvSpPr>
        <p:spPr>
          <a:xfrm>
            <a:off x="4982667" y="537813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1" name="Conector recto de flecha 180"/>
          <p:cNvCxnSpPr>
            <a:stCxn id="176" idx="2"/>
            <a:endCxn id="14" idx="6"/>
          </p:cNvCxnSpPr>
          <p:nvPr/>
        </p:nvCxnSpPr>
        <p:spPr>
          <a:xfrm flipH="1" flipV="1">
            <a:off x="3512637" y="1706441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>
            <a:stCxn id="177" idx="2"/>
            <a:endCxn id="15" idx="6"/>
          </p:cNvCxnSpPr>
          <p:nvPr/>
        </p:nvCxnSpPr>
        <p:spPr>
          <a:xfrm flipH="1" flipV="1">
            <a:off x="3512637" y="2679357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>
            <a:stCxn id="178" idx="2"/>
            <a:endCxn id="16" idx="6"/>
          </p:cNvCxnSpPr>
          <p:nvPr/>
        </p:nvCxnSpPr>
        <p:spPr>
          <a:xfrm flipH="1" flipV="1">
            <a:off x="3512637" y="3652273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/>
          <p:cNvCxnSpPr>
            <a:stCxn id="179" idx="2"/>
            <a:endCxn id="17" idx="6"/>
          </p:cNvCxnSpPr>
          <p:nvPr/>
        </p:nvCxnSpPr>
        <p:spPr>
          <a:xfrm flipH="1" flipV="1">
            <a:off x="3512637" y="4625189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stCxn id="180" idx="2"/>
            <a:endCxn id="18" idx="6"/>
          </p:cNvCxnSpPr>
          <p:nvPr/>
        </p:nvCxnSpPr>
        <p:spPr>
          <a:xfrm flipH="1" flipV="1">
            <a:off x="3512637" y="5593215"/>
            <a:ext cx="1470030" cy="1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ángulo 185"/>
          <p:cNvSpPr/>
          <p:nvPr/>
        </p:nvSpPr>
        <p:spPr>
          <a:xfrm>
            <a:off x="4116866" y="3918839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Conector recto de flecha 187"/>
          <p:cNvCxnSpPr>
            <a:stCxn id="203" idx="1"/>
            <a:endCxn id="15" idx="5"/>
          </p:cNvCxnSpPr>
          <p:nvPr/>
        </p:nvCxnSpPr>
        <p:spPr>
          <a:xfrm flipH="1" flipV="1">
            <a:off x="3445682" y="2841002"/>
            <a:ext cx="687646" cy="35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/>
          <p:cNvCxnSpPr>
            <a:stCxn id="196" idx="1"/>
            <a:endCxn id="14" idx="5"/>
          </p:cNvCxnSpPr>
          <p:nvPr/>
        </p:nvCxnSpPr>
        <p:spPr>
          <a:xfrm flipH="1" flipV="1">
            <a:off x="3445682" y="1868086"/>
            <a:ext cx="687529" cy="33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/>
          <p:cNvCxnSpPr>
            <a:stCxn id="177" idx="1"/>
            <a:endCxn id="196" idx="3"/>
          </p:cNvCxnSpPr>
          <p:nvPr/>
        </p:nvCxnSpPr>
        <p:spPr>
          <a:xfrm flipH="1" flipV="1">
            <a:off x="4590411" y="2207846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stCxn id="186" idx="1"/>
            <a:endCxn id="16" idx="5"/>
          </p:cNvCxnSpPr>
          <p:nvPr/>
        </p:nvCxnSpPr>
        <p:spPr>
          <a:xfrm flipH="1" flipV="1">
            <a:off x="3445682" y="3813918"/>
            <a:ext cx="671184" cy="333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198" idx="1"/>
            <a:endCxn id="17" idx="5"/>
          </p:cNvCxnSpPr>
          <p:nvPr/>
        </p:nvCxnSpPr>
        <p:spPr>
          <a:xfrm flipH="1" flipV="1">
            <a:off x="3445682" y="4786834"/>
            <a:ext cx="668182" cy="356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o 194"/>
          <p:cNvGrpSpPr/>
          <p:nvPr/>
        </p:nvGrpSpPr>
        <p:grpSpPr>
          <a:xfrm>
            <a:off x="4133211" y="1737416"/>
            <a:ext cx="457200" cy="699030"/>
            <a:chOff x="3006463" y="3716254"/>
            <a:chExt cx="457200" cy="699030"/>
          </a:xfrm>
        </p:grpSpPr>
        <p:sp>
          <p:nvSpPr>
            <p:cNvPr id="196" name="Rectángulo 195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198" name="Rectángulo 197"/>
          <p:cNvSpPr/>
          <p:nvPr/>
        </p:nvSpPr>
        <p:spPr>
          <a:xfrm>
            <a:off x="4113864" y="4914537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9" name="Conector recto de flecha 198"/>
          <p:cNvCxnSpPr>
            <a:stCxn id="178" idx="1"/>
            <a:endCxn id="203" idx="3"/>
          </p:cNvCxnSpPr>
          <p:nvPr/>
        </p:nvCxnSpPr>
        <p:spPr>
          <a:xfrm flipH="1" flipV="1">
            <a:off x="4590528" y="3198820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179" idx="1"/>
            <a:endCxn id="186" idx="3"/>
          </p:cNvCxnSpPr>
          <p:nvPr/>
        </p:nvCxnSpPr>
        <p:spPr>
          <a:xfrm flipH="1" flipV="1">
            <a:off x="4574066" y="4147439"/>
            <a:ext cx="475556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/>
          <p:cNvCxnSpPr>
            <a:stCxn id="180" idx="1"/>
            <a:endCxn id="198" idx="3"/>
          </p:cNvCxnSpPr>
          <p:nvPr/>
        </p:nvCxnSpPr>
        <p:spPr>
          <a:xfrm flipH="1" flipV="1">
            <a:off x="4571064" y="5143137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/>
          <p:cNvGrpSpPr/>
          <p:nvPr/>
        </p:nvGrpSpPr>
        <p:grpSpPr>
          <a:xfrm>
            <a:off x="4133328" y="2728390"/>
            <a:ext cx="457200" cy="699030"/>
            <a:chOff x="3006463" y="3716254"/>
            <a:chExt cx="457200" cy="699030"/>
          </a:xfrm>
        </p:grpSpPr>
        <p:sp>
          <p:nvSpPr>
            <p:cNvPr id="203" name="Rectángulo 202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57" name="Elipse 256"/>
          <p:cNvSpPr/>
          <p:nvPr/>
        </p:nvSpPr>
        <p:spPr>
          <a:xfrm>
            <a:off x="6794476" y="149136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8" name="Elipse 257"/>
          <p:cNvSpPr/>
          <p:nvPr/>
        </p:nvSpPr>
        <p:spPr>
          <a:xfrm>
            <a:off x="6794476" y="246428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9" name="Elipse 258"/>
          <p:cNvSpPr/>
          <p:nvPr/>
        </p:nvSpPr>
        <p:spPr>
          <a:xfrm>
            <a:off x="6794476" y="343719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1" name="Elipse 260"/>
          <p:cNvSpPr/>
          <p:nvPr/>
        </p:nvSpPr>
        <p:spPr>
          <a:xfrm>
            <a:off x="6794476" y="5378138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ector recto de flecha 261"/>
          <p:cNvCxnSpPr>
            <a:stCxn id="257" idx="2"/>
            <a:endCxn id="176" idx="6"/>
          </p:cNvCxnSpPr>
          <p:nvPr/>
        </p:nvCxnSpPr>
        <p:spPr>
          <a:xfrm flipH="1">
            <a:off x="5439867" y="1719964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de flecha 262"/>
          <p:cNvCxnSpPr>
            <a:stCxn id="258" idx="2"/>
            <a:endCxn id="177" idx="6"/>
          </p:cNvCxnSpPr>
          <p:nvPr/>
        </p:nvCxnSpPr>
        <p:spPr>
          <a:xfrm flipH="1">
            <a:off x="5439867" y="2692880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de flecha 263"/>
          <p:cNvCxnSpPr>
            <a:stCxn id="259" idx="2"/>
            <a:endCxn id="178" idx="6"/>
          </p:cNvCxnSpPr>
          <p:nvPr/>
        </p:nvCxnSpPr>
        <p:spPr>
          <a:xfrm flipH="1">
            <a:off x="5439867" y="3665796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/>
          <p:cNvCxnSpPr>
            <a:stCxn id="303" idx="2"/>
            <a:endCxn id="179" idx="6"/>
          </p:cNvCxnSpPr>
          <p:nvPr/>
        </p:nvCxnSpPr>
        <p:spPr>
          <a:xfrm flipH="1">
            <a:off x="5439867" y="4633822"/>
            <a:ext cx="1354609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/>
          <p:cNvCxnSpPr>
            <a:stCxn id="261" idx="2"/>
            <a:endCxn id="180" idx="6"/>
          </p:cNvCxnSpPr>
          <p:nvPr/>
        </p:nvCxnSpPr>
        <p:spPr>
          <a:xfrm flipH="1">
            <a:off x="5439867" y="5606738"/>
            <a:ext cx="1354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/>
          <p:cNvCxnSpPr>
            <a:stCxn id="281" idx="1"/>
            <a:endCxn id="177" idx="5"/>
          </p:cNvCxnSpPr>
          <p:nvPr/>
        </p:nvCxnSpPr>
        <p:spPr>
          <a:xfrm flipH="1" flipV="1">
            <a:off x="5372912" y="2854525"/>
            <a:ext cx="572225" cy="3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de flecha 268"/>
          <p:cNvCxnSpPr>
            <a:stCxn id="274" idx="1"/>
            <a:endCxn id="176" idx="5"/>
          </p:cNvCxnSpPr>
          <p:nvPr/>
        </p:nvCxnSpPr>
        <p:spPr>
          <a:xfrm flipH="1" flipV="1">
            <a:off x="5372912" y="1881609"/>
            <a:ext cx="572108" cy="3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de flecha 269"/>
          <p:cNvCxnSpPr>
            <a:stCxn id="258" idx="1"/>
            <a:endCxn id="274" idx="3"/>
          </p:cNvCxnSpPr>
          <p:nvPr/>
        </p:nvCxnSpPr>
        <p:spPr>
          <a:xfrm flipH="1" flipV="1">
            <a:off x="6402220" y="2207846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de flecha 270"/>
          <p:cNvCxnSpPr>
            <a:stCxn id="299" idx="1"/>
            <a:endCxn id="178" idx="5"/>
          </p:cNvCxnSpPr>
          <p:nvPr/>
        </p:nvCxnSpPr>
        <p:spPr>
          <a:xfrm flipH="1" flipV="1">
            <a:off x="5372912" y="3827441"/>
            <a:ext cx="569590" cy="33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de flecha 271"/>
          <p:cNvCxnSpPr>
            <a:stCxn id="276" idx="1"/>
            <a:endCxn id="179" idx="5"/>
          </p:cNvCxnSpPr>
          <p:nvPr/>
        </p:nvCxnSpPr>
        <p:spPr>
          <a:xfrm flipH="1" flipV="1">
            <a:off x="5372912" y="4800357"/>
            <a:ext cx="552761" cy="34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o 272"/>
          <p:cNvGrpSpPr/>
          <p:nvPr/>
        </p:nvGrpSpPr>
        <p:grpSpPr>
          <a:xfrm>
            <a:off x="5945020" y="1737416"/>
            <a:ext cx="457200" cy="699030"/>
            <a:chOff x="3006463" y="3716254"/>
            <a:chExt cx="457200" cy="699030"/>
          </a:xfrm>
        </p:grpSpPr>
        <p:sp>
          <p:nvSpPr>
            <p:cNvPr id="274" name="Rectángulo 27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CuadroTexto 27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276" name="Rectángulo 275"/>
          <p:cNvSpPr/>
          <p:nvPr/>
        </p:nvSpPr>
        <p:spPr>
          <a:xfrm>
            <a:off x="5925673" y="4914537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7" name="Conector recto de flecha 276"/>
          <p:cNvCxnSpPr>
            <a:stCxn id="259" idx="1"/>
            <a:endCxn id="281" idx="3"/>
          </p:cNvCxnSpPr>
          <p:nvPr/>
        </p:nvCxnSpPr>
        <p:spPr>
          <a:xfrm flipH="1" flipV="1">
            <a:off x="6402337" y="3198820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/>
          <p:cNvCxnSpPr>
            <a:stCxn id="303" idx="1"/>
            <a:endCxn id="299" idx="3"/>
          </p:cNvCxnSpPr>
          <p:nvPr/>
        </p:nvCxnSpPr>
        <p:spPr>
          <a:xfrm flipH="1" flipV="1">
            <a:off x="6399702" y="4162990"/>
            <a:ext cx="461729" cy="30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/>
          <p:cNvCxnSpPr>
            <a:stCxn id="261" idx="1"/>
            <a:endCxn id="276" idx="3"/>
          </p:cNvCxnSpPr>
          <p:nvPr/>
        </p:nvCxnSpPr>
        <p:spPr>
          <a:xfrm flipH="1" flipV="1">
            <a:off x="6382873" y="5143137"/>
            <a:ext cx="478558" cy="30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upo 279"/>
          <p:cNvGrpSpPr/>
          <p:nvPr/>
        </p:nvGrpSpPr>
        <p:grpSpPr>
          <a:xfrm>
            <a:off x="5945137" y="2728390"/>
            <a:ext cx="457200" cy="699030"/>
            <a:chOff x="3006463" y="3716254"/>
            <a:chExt cx="457200" cy="699030"/>
          </a:xfrm>
        </p:grpSpPr>
        <p:sp>
          <p:nvSpPr>
            <p:cNvPr id="281" name="Rectángulo 28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2" name="CuadroTexto 281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298" name="Grupo 297"/>
          <p:cNvGrpSpPr/>
          <p:nvPr/>
        </p:nvGrpSpPr>
        <p:grpSpPr>
          <a:xfrm>
            <a:off x="5942502" y="3692560"/>
            <a:ext cx="457200" cy="699030"/>
            <a:chOff x="3006463" y="3716254"/>
            <a:chExt cx="457200" cy="699030"/>
          </a:xfrm>
        </p:grpSpPr>
        <p:sp>
          <p:nvSpPr>
            <p:cNvPr id="299" name="Rectángulo 298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303" name="Elipse 302"/>
          <p:cNvSpPr/>
          <p:nvPr/>
        </p:nvSpPr>
        <p:spPr>
          <a:xfrm>
            <a:off x="6794476" y="440522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09" name="Elipse 308"/>
          <p:cNvSpPr/>
          <p:nvPr/>
        </p:nvSpPr>
        <p:spPr>
          <a:xfrm>
            <a:off x="8621016" y="149136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0" name="Elipse 309"/>
          <p:cNvSpPr/>
          <p:nvPr/>
        </p:nvSpPr>
        <p:spPr>
          <a:xfrm>
            <a:off x="8621016" y="246428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1" name="Elipse 310"/>
          <p:cNvSpPr/>
          <p:nvPr/>
        </p:nvSpPr>
        <p:spPr>
          <a:xfrm>
            <a:off x="8621016" y="343719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2" name="Elipse 311"/>
          <p:cNvSpPr/>
          <p:nvPr/>
        </p:nvSpPr>
        <p:spPr>
          <a:xfrm>
            <a:off x="8621016" y="537813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3" name="Conector recto de flecha 312"/>
          <p:cNvCxnSpPr>
            <a:stCxn id="309" idx="2"/>
            <a:endCxn id="257" idx="6"/>
          </p:cNvCxnSpPr>
          <p:nvPr/>
        </p:nvCxnSpPr>
        <p:spPr>
          <a:xfrm flipH="1">
            <a:off x="7251676" y="1719964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/>
          <p:cNvCxnSpPr>
            <a:stCxn id="310" idx="2"/>
            <a:endCxn id="258" idx="6"/>
          </p:cNvCxnSpPr>
          <p:nvPr/>
        </p:nvCxnSpPr>
        <p:spPr>
          <a:xfrm flipH="1">
            <a:off x="7251676" y="2692880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de flecha 314"/>
          <p:cNvCxnSpPr>
            <a:stCxn id="311" idx="2"/>
            <a:endCxn id="259" idx="6"/>
          </p:cNvCxnSpPr>
          <p:nvPr/>
        </p:nvCxnSpPr>
        <p:spPr>
          <a:xfrm flipH="1">
            <a:off x="7251676" y="3665796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de flecha 315"/>
          <p:cNvCxnSpPr>
            <a:stCxn id="336" idx="2"/>
            <a:endCxn id="303" idx="6"/>
          </p:cNvCxnSpPr>
          <p:nvPr/>
        </p:nvCxnSpPr>
        <p:spPr>
          <a:xfrm flipH="1">
            <a:off x="7251676" y="4633822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de flecha 316"/>
          <p:cNvCxnSpPr>
            <a:stCxn id="312" idx="2"/>
            <a:endCxn id="261" idx="6"/>
          </p:cNvCxnSpPr>
          <p:nvPr/>
        </p:nvCxnSpPr>
        <p:spPr>
          <a:xfrm flipH="1">
            <a:off x="7251676" y="5606738"/>
            <a:ext cx="136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cto de flecha 317"/>
          <p:cNvCxnSpPr>
            <a:stCxn id="331" idx="1"/>
            <a:endCxn id="258" idx="5"/>
          </p:cNvCxnSpPr>
          <p:nvPr/>
        </p:nvCxnSpPr>
        <p:spPr>
          <a:xfrm flipH="1" flipV="1">
            <a:off x="7184721" y="2854525"/>
            <a:ext cx="586956" cy="34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cto de flecha 318"/>
          <p:cNvCxnSpPr>
            <a:stCxn id="324" idx="1"/>
            <a:endCxn id="257" idx="5"/>
          </p:cNvCxnSpPr>
          <p:nvPr/>
        </p:nvCxnSpPr>
        <p:spPr>
          <a:xfrm flipH="1" flipV="1">
            <a:off x="7184721" y="1881609"/>
            <a:ext cx="586839" cy="32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de flecha 319"/>
          <p:cNvCxnSpPr>
            <a:stCxn id="310" idx="1"/>
            <a:endCxn id="324" idx="3"/>
          </p:cNvCxnSpPr>
          <p:nvPr/>
        </p:nvCxnSpPr>
        <p:spPr>
          <a:xfrm flipH="1" flipV="1">
            <a:off x="8228760" y="2207846"/>
            <a:ext cx="459211" cy="3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recto de flecha 320"/>
          <p:cNvCxnSpPr>
            <a:stCxn id="334" idx="1"/>
            <a:endCxn id="259" idx="5"/>
          </p:cNvCxnSpPr>
          <p:nvPr/>
        </p:nvCxnSpPr>
        <p:spPr>
          <a:xfrm flipH="1" flipV="1">
            <a:off x="7184721" y="3827441"/>
            <a:ext cx="584321" cy="33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recto de flecha 321"/>
          <p:cNvCxnSpPr>
            <a:stCxn id="193" idx="1"/>
            <a:endCxn id="303" idx="5"/>
          </p:cNvCxnSpPr>
          <p:nvPr/>
        </p:nvCxnSpPr>
        <p:spPr>
          <a:xfrm flipH="1" flipV="1">
            <a:off x="7184721" y="4795467"/>
            <a:ext cx="581803" cy="33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upo 322"/>
          <p:cNvGrpSpPr/>
          <p:nvPr/>
        </p:nvGrpSpPr>
        <p:grpSpPr>
          <a:xfrm>
            <a:off x="7771560" y="1737416"/>
            <a:ext cx="457200" cy="699030"/>
            <a:chOff x="3006463" y="3716254"/>
            <a:chExt cx="457200" cy="699030"/>
          </a:xfrm>
        </p:grpSpPr>
        <p:sp>
          <p:nvSpPr>
            <p:cNvPr id="324" name="Rectángulo 32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CuadroTexto 32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cxnSp>
        <p:nvCxnSpPr>
          <p:cNvPr id="327" name="Conector recto de flecha 326"/>
          <p:cNvCxnSpPr>
            <a:stCxn id="311" idx="1"/>
            <a:endCxn id="331" idx="3"/>
          </p:cNvCxnSpPr>
          <p:nvPr/>
        </p:nvCxnSpPr>
        <p:spPr>
          <a:xfrm flipH="1" flipV="1">
            <a:off x="8228877" y="3198820"/>
            <a:ext cx="459094" cy="30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de flecha 327"/>
          <p:cNvCxnSpPr>
            <a:stCxn id="336" idx="1"/>
            <a:endCxn id="334" idx="3"/>
          </p:cNvCxnSpPr>
          <p:nvPr/>
        </p:nvCxnSpPr>
        <p:spPr>
          <a:xfrm flipH="1" flipV="1">
            <a:off x="8226242" y="4162990"/>
            <a:ext cx="461729" cy="30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de flecha 328"/>
          <p:cNvCxnSpPr>
            <a:stCxn id="312" idx="1"/>
            <a:endCxn id="193" idx="3"/>
          </p:cNvCxnSpPr>
          <p:nvPr/>
        </p:nvCxnSpPr>
        <p:spPr>
          <a:xfrm flipH="1" flipV="1">
            <a:off x="8223724" y="5134300"/>
            <a:ext cx="464247" cy="31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o 329"/>
          <p:cNvGrpSpPr/>
          <p:nvPr/>
        </p:nvGrpSpPr>
        <p:grpSpPr>
          <a:xfrm>
            <a:off x="7771677" y="2728390"/>
            <a:ext cx="457200" cy="699030"/>
            <a:chOff x="3006463" y="3716254"/>
            <a:chExt cx="457200" cy="699030"/>
          </a:xfrm>
        </p:grpSpPr>
        <p:sp>
          <p:nvSpPr>
            <p:cNvPr id="331" name="Rectángulo 330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2" name="CuadroTexto 331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grpSp>
        <p:nvGrpSpPr>
          <p:cNvPr id="333" name="Grupo 332"/>
          <p:cNvGrpSpPr/>
          <p:nvPr/>
        </p:nvGrpSpPr>
        <p:grpSpPr>
          <a:xfrm>
            <a:off x="7769042" y="3692560"/>
            <a:ext cx="457200" cy="699030"/>
            <a:chOff x="3006463" y="3716254"/>
            <a:chExt cx="457200" cy="699030"/>
          </a:xfrm>
        </p:grpSpPr>
        <p:sp>
          <p:nvSpPr>
            <p:cNvPr id="334" name="Rectángulo 333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CuadroTexto 334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  <p:sp>
        <p:nvSpPr>
          <p:cNvPr id="336" name="Elipse 335"/>
          <p:cNvSpPr/>
          <p:nvPr/>
        </p:nvSpPr>
        <p:spPr>
          <a:xfrm>
            <a:off x="8621016" y="440522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6" name="Conector recto de flecha 125"/>
          <p:cNvCxnSpPr>
            <a:stCxn id="131" idx="1"/>
            <a:endCxn id="310" idx="6"/>
          </p:cNvCxnSpPr>
          <p:nvPr/>
        </p:nvCxnSpPr>
        <p:spPr>
          <a:xfrm flipH="1" flipV="1">
            <a:off x="9078216" y="2692880"/>
            <a:ext cx="389826" cy="49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9468042" y="3009673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33" name="Conector recto de flecha 132"/>
          <p:cNvCxnSpPr>
            <a:stCxn id="131" idx="1"/>
            <a:endCxn id="311" idx="6"/>
          </p:cNvCxnSpPr>
          <p:nvPr/>
        </p:nvCxnSpPr>
        <p:spPr>
          <a:xfrm flipH="1">
            <a:off x="9078216" y="3192553"/>
            <a:ext cx="389826" cy="47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/>
          <p:cNvSpPr/>
          <p:nvPr/>
        </p:nvSpPr>
        <p:spPr>
          <a:xfrm>
            <a:off x="10052782" y="3466825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37" name="Conector recto de flecha 136"/>
          <p:cNvCxnSpPr>
            <a:stCxn id="136" idx="1"/>
            <a:endCxn id="131" idx="3"/>
          </p:cNvCxnSpPr>
          <p:nvPr/>
        </p:nvCxnSpPr>
        <p:spPr>
          <a:xfrm flipH="1" flipV="1">
            <a:off x="9833802" y="3192553"/>
            <a:ext cx="218980" cy="457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1"/>
            <a:endCxn id="336" idx="6"/>
          </p:cNvCxnSpPr>
          <p:nvPr/>
        </p:nvCxnSpPr>
        <p:spPr>
          <a:xfrm flipH="1">
            <a:off x="9078216" y="3649705"/>
            <a:ext cx="974566" cy="9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ipse 149"/>
          <p:cNvSpPr/>
          <p:nvPr/>
        </p:nvSpPr>
        <p:spPr>
          <a:xfrm>
            <a:off x="10443027" y="4449070"/>
            <a:ext cx="386120" cy="36576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151" name="Conector recto de flecha 150"/>
          <p:cNvCxnSpPr>
            <a:stCxn id="150" idx="3"/>
            <a:endCxn id="312" idx="6"/>
          </p:cNvCxnSpPr>
          <p:nvPr/>
        </p:nvCxnSpPr>
        <p:spPr>
          <a:xfrm flipH="1">
            <a:off x="9078216" y="4761266"/>
            <a:ext cx="1421357" cy="845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0" idx="1"/>
            <a:endCxn id="136" idx="2"/>
          </p:cNvCxnSpPr>
          <p:nvPr/>
        </p:nvCxnSpPr>
        <p:spPr>
          <a:xfrm flipH="1" flipV="1">
            <a:off x="10235662" y="3832585"/>
            <a:ext cx="263911" cy="670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71" idx="1"/>
            <a:endCxn id="150" idx="6"/>
          </p:cNvCxnSpPr>
          <p:nvPr/>
        </p:nvCxnSpPr>
        <p:spPr>
          <a:xfrm flipH="1">
            <a:off x="10829147" y="4625189"/>
            <a:ext cx="296318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upo 186"/>
          <p:cNvGrpSpPr/>
          <p:nvPr/>
        </p:nvGrpSpPr>
        <p:grpSpPr>
          <a:xfrm>
            <a:off x="7766524" y="4663870"/>
            <a:ext cx="457200" cy="699030"/>
            <a:chOff x="3006463" y="3716254"/>
            <a:chExt cx="457200" cy="699030"/>
          </a:xfrm>
        </p:grpSpPr>
        <p:sp>
          <p:nvSpPr>
            <p:cNvPr id="193" name="Rectángulo 192"/>
            <p:cNvSpPr/>
            <p:nvPr/>
          </p:nvSpPr>
          <p:spPr>
            <a:xfrm>
              <a:off x="3006463" y="3958084"/>
              <a:ext cx="457200" cy="457200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94" name="CuadroTexto 193"/>
            <p:cNvSpPr txBox="1"/>
            <p:nvPr/>
          </p:nvSpPr>
          <p:spPr>
            <a:xfrm>
              <a:off x="3049642" y="371625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442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214</Words>
  <Application>Microsoft Office PowerPoint</Application>
  <PresentationFormat>Panorámica</PresentationFormat>
  <Paragraphs>206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Borja</dc:creator>
  <cp:lastModifiedBy>Jessica Borja</cp:lastModifiedBy>
  <cp:revision>18</cp:revision>
  <dcterms:created xsi:type="dcterms:W3CDTF">2019-12-10T23:15:21Z</dcterms:created>
  <dcterms:modified xsi:type="dcterms:W3CDTF">2019-12-18T18:09:18Z</dcterms:modified>
</cp:coreProperties>
</file>