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7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1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7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F856-68CA-4FE7-B2A6-69D4D22E443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11CD-DBF7-4FF2-BE6A-93209D01ED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7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0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Conector angular 152"/>
          <p:cNvCxnSpPr>
            <a:stCxn id="83" idx="2"/>
            <a:endCxn id="140" idx="0"/>
          </p:cNvCxnSpPr>
          <p:nvPr/>
        </p:nvCxnSpPr>
        <p:spPr>
          <a:xfrm rot="16200000" flipH="1">
            <a:off x="5721193" y="-681244"/>
            <a:ext cx="1654056" cy="5959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23272"/>
              </p:ext>
            </p:extLst>
          </p:nvPr>
        </p:nvGraphicFramePr>
        <p:xfrm>
          <a:off x="5440344" y="364957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5522403" y="484317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787561" y="484317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877844" y="3562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h=4, g=0</a:t>
            </a:r>
          </a:p>
        </p:txBody>
      </p:sp>
      <p:cxnSp>
        <p:nvCxnSpPr>
          <p:cNvPr id="74" name="Conector curvado 73"/>
          <p:cNvCxnSpPr/>
          <p:nvPr/>
        </p:nvCxnSpPr>
        <p:spPr>
          <a:xfrm rot="16200000" flipH="1">
            <a:off x="6575225" y="1383374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curvado 75"/>
          <p:cNvCxnSpPr/>
          <p:nvPr/>
        </p:nvCxnSpPr>
        <p:spPr>
          <a:xfrm rot="16200000" flipH="1">
            <a:off x="9024357" y="1252879"/>
            <a:ext cx="12700" cy="56233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curvado 78"/>
          <p:cNvCxnSpPr/>
          <p:nvPr/>
        </p:nvCxnSpPr>
        <p:spPr>
          <a:xfrm rot="16200000" flipH="1">
            <a:off x="3697944" y="1095399"/>
            <a:ext cx="12700" cy="8518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53487"/>
              </p:ext>
            </p:extLst>
          </p:nvPr>
        </p:nvGraphicFramePr>
        <p:xfrm>
          <a:off x="2849900" y="1105540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" name="Elipse 83"/>
          <p:cNvSpPr/>
          <p:nvPr/>
        </p:nvSpPr>
        <p:spPr>
          <a:xfrm>
            <a:off x="2931959" y="122490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4057091" y="122490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4302979" y="965255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</a:p>
          <a:p>
            <a:r>
              <a:rPr lang="en-US" dirty="0" smtClean="0"/>
              <a:t>g=2</a:t>
            </a:r>
            <a:endParaRPr lang="en-US" dirty="0"/>
          </a:p>
        </p:txBody>
      </p:sp>
      <p:graphicFrame>
        <p:nvGraphicFramePr>
          <p:cNvPr id="87" name="Tabla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54857"/>
              </p:ext>
            </p:extLst>
          </p:nvPr>
        </p:nvGraphicFramePr>
        <p:xfrm>
          <a:off x="5440344" y="1105540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Elipse 87"/>
          <p:cNvSpPr/>
          <p:nvPr/>
        </p:nvSpPr>
        <p:spPr>
          <a:xfrm>
            <a:off x="5522403" y="122490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5787561" y="122490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103" name="Tabla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1323"/>
              </p:ext>
            </p:extLst>
          </p:nvPr>
        </p:nvGraphicFramePr>
        <p:xfrm>
          <a:off x="8030788" y="1096811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" name="Elipse 103"/>
          <p:cNvSpPr/>
          <p:nvPr/>
        </p:nvSpPr>
        <p:spPr>
          <a:xfrm>
            <a:off x="8112847" y="121617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8378005" y="121617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cxnSp>
        <p:nvCxnSpPr>
          <p:cNvPr id="108" name="Conector angular 107"/>
          <p:cNvCxnSpPr>
            <a:stCxn id="5" idx="2"/>
            <a:endCxn id="83" idx="0"/>
          </p:cNvCxnSpPr>
          <p:nvPr/>
        </p:nvCxnSpPr>
        <p:spPr>
          <a:xfrm rot="5400000">
            <a:off x="4676461" y="-377094"/>
            <a:ext cx="374823" cy="2590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5" idx="2"/>
            <a:endCxn id="103" idx="0"/>
          </p:cNvCxnSpPr>
          <p:nvPr/>
        </p:nvCxnSpPr>
        <p:spPr>
          <a:xfrm rot="16200000" flipH="1">
            <a:off x="7271269" y="-381458"/>
            <a:ext cx="366094" cy="2590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>
            <a:stCxn id="5" idx="2"/>
            <a:endCxn id="87" idx="0"/>
          </p:cNvCxnSpPr>
          <p:nvPr/>
        </p:nvCxnSpPr>
        <p:spPr>
          <a:xfrm>
            <a:off x="6159094" y="730717"/>
            <a:ext cx="0" cy="374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6924298" y="974886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g=1</a:t>
            </a:r>
            <a:endParaRPr lang="en-US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9527793" y="928535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g=1</a:t>
            </a:r>
            <a:endParaRPr lang="en-US" dirty="0"/>
          </a:p>
        </p:txBody>
      </p:sp>
      <p:cxnSp>
        <p:nvCxnSpPr>
          <p:cNvPr id="124" name="Conector curvado 123"/>
          <p:cNvCxnSpPr/>
          <p:nvPr/>
        </p:nvCxnSpPr>
        <p:spPr>
          <a:xfrm rot="16200000" flipH="1">
            <a:off x="4160347" y="3388409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curvado 124"/>
          <p:cNvCxnSpPr/>
          <p:nvPr/>
        </p:nvCxnSpPr>
        <p:spPr>
          <a:xfrm rot="16200000" flipH="1">
            <a:off x="1648679" y="3266631"/>
            <a:ext cx="12700" cy="56233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02830"/>
              </p:ext>
            </p:extLst>
          </p:nvPr>
        </p:nvGraphicFramePr>
        <p:xfrm>
          <a:off x="1024660" y="3123993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" name="Elipse 127"/>
          <p:cNvSpPr/>
          <p:nvPr/>
        </p:nvSpPr>
        <p:spPr>
          <a:xfrm>
            <a:off x="1098252" y="324335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2231851" y="324335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2477739" y="2992175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</a:p>
          <a:p>
            <a:r>
              <a:rPr lang="en-US" dirty="0" smtClean="0"/>
              <a:t>g=3</a:t>
            </a:r>
            <a:endParaRPr lang="en-US" dirty="0"/>
          </a:p>
        </p:txBody>
      </p:sp>
      <p:graphicFrame>
        <p:nvGraphicFramePr>
          <p:cNvPr id="131" name="Tabla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53191"/>
              </p:ext>
            </p:extLst>
          </p:nvPr>
        </p:nvGraphicFramePr>
        <p:xfrm>
          <a:off x="3615104" y="3132460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" name="Elipse 131"/>
          <p:cNvSpPr/>
          <p:nvPr/>
        </p:nvSpPr>
        <p:spPr>
          <a:xfrm>
            <a:off x="3697163" y="325182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3" name="Elipse 132"/>
          <p:cNvSpPr/>
          <p:nvPr/>
        </p:nvSpPr>
        <p:spPr>
          <a:xfrm>
            <a:off x="4825928" y="325182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134" name="Tabla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8247"/>
              </p:ext>
            </p:extLst>
          </p:nvPr>
        </p:nvGraphicFramePr>
        <p:xfrm>
          <a:off x="6205548" y="3123731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" name="Elipse 134"/>
          <p:cNvSpPr/>
          <p:nvPr/>
        </p:nvSpPr>
        <p:spPr>
          <a:xfrm>
            <a:off x="6558545" y="324309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7425322" y="324309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5099058" y="3001806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</a:p>
          <a:p>
            <a:r>
              <a:rPr lang="en-US" dirty="0" smtClean="0"/>
              <a:t>g=3</a:t>
            </a:r>
            <a:endParaRPr lang="en-US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7702553" y="2955455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</a:p>
          <a:p>
            <a:r>
              <a:rPr lang="en-US" dirty="0" smtClean="0"/>
              <a:t>g=3</a:t>
            </a:r>
            <a:endParaRPr lang="en-US" dirty="0"/>
          </a:p>
        </p:txBody>
      </p:sp>
      <p:cxnSp>
        <p:nvCxnSpPr>
          <p:cNvPr id="139" name="Conector curvado 138"/>
          <p:cNvCxnSpPr/>
          <p:nvPr/>
        </p:nvCxnSpPr>
        <p:spPr>
          <a:xfrm rot="16200000" flipH="1">
            <a:off x="9779204" y="3258633"/>
            <a:ext cx="12700" cy="56233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a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50057"/>
              </p:ext>
            </p:extLst>
          </p:nvPr>
        </p:nvGraphicFramePr>
        <p:xfrm>
          <a:off x="8809043" y="3125356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" name="Elipse 140"/>
          <p:cNvSpPr/>
          <p:nvPr/>
        </p:nvSpPr>
        <p:spPr>
          <a:xfrm>
            <a:off x="8891102" y="3244716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42" name="Elipse 141"/>
          <p:cNvSpPr/>
          <p:nvPr/>
        </p:nvSpPr>
        <p:spPr>
          <a:xfrm>
            <a:off x="9156260" y="3244716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43" name="CuadroTexto 142"/>
          <p:cNvSpPr txBox="1"/>
          <p:nvPr/>
        </p:nvSpPr>
        <p:spPr>
          <a:xfrm>
            <a:off x="10306048" y="295708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g=2</a:t>
            </a:r>
            <a:endParaRPr lang="en-US" dirty="0"/>
          </a:p>
        </p:txBody>
      </p:sp>
      <p:cxnSp>
        <p:nvCxnSpPr>
          <p:cNvPr id="144" name="Conector angular 143"/>
          <p:cNvCxnSpPr>
            <a:stCxn id="83" idx="2"/>
            <a:endCxn id="127" idx="0"/>
          </p:cNvCxnSpPr>
          <p:nvPr/>
        </p:nvCxnSpPr>
        <p:spPr>
          <a:xfrm rot="5400000">
            <a:off x="1829684" y="1385026"/>
            <a:ext cx="1652693" cy="18252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83" idx="2"/>
            <a:endCxn id="131" idx="0"/>
          </p:cNvCxnSpPr>
          <p:nvPr/>
        </p:nvCxnSpPr>
        <p:spPr>
          <a:xfrm rot="16200000" flipH="1">
            <a:off x="3120672" y="1919278"/>
            <a:ext cx="1661160" cy="7652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83" idx="2"/>
            <a:endCxn id="134" idx="0"/>
          </p:cNvCxnSpPr>
          <p:nvPr/>
        </p:nvCxnSpPr>
        <p:spPr>
          <a:xfrm rot="16200000" flipH="1">
            <a:off x="4420259" y="619691"/>
            <a:ext cx="1652431" cy="33556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curvado 156"/>
          <p:cNvCxnSpPr/>
          <p:nvPr/>
        </p:nvCxnSpPr>
        <p:spPr>
          <a:xfrm rot="16200000" flipH="1">
            <a:off x="6473432" y="3376828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/>
          <p:cNvSpPr txBox="1"/>
          <p:nvPr/>
        </p:nvSpPr>
        <p:spPr>
          <a:xfrm>
            <a:off x="9544274" y="2545412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Duplicate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Multiplicar 158"/>
          <p:cNvSpPr/>
          <p:nvPr/>
        </p:nvSpPr>
        <p:spPr>
          <a:xfrm>
            <a:off x="8421302" y="3081298"/>
            <a:ext cx="2193971" cy="472852"/>
          </a:xfrm>
          <a:prstGeom prst="mathMultiply">
            <a:avLst>
              <a:gd name="adj1" fmla="val 5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64" name="Conector curvado 163"/>
          <p:cNvCxnSpPr/>
          <p:nvPr/>
        </p:nvCxnSpPr>
        <p:spPr>
          <a:xfrm rot="16200000" flipH="1">
            <a:off x="1649057" y="5183605"/>
            <a:ext cx="12700" cy="56233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a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20098"/>
              </p:ext>
            </p:extLst>
          </p:nvPr>
        </p:nvGraphicFramePr>
        <p:xfrm>
          <a:off x="1025038" y="5040967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" name="Elipse 165"/>
          <p:cNvSpPr/>
          <p:nvPr/>
        </p:nvSpPr>
        <p:spPr>
          <a:xfrm>
            <a:off x="1098630" y="5160327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67" name="Elipse 166"/>
          <p:cNvSpPr/>
          <p:nvPr/>
        </p:nvSpPr>
        <p:spPr>
          <a:xfrm>
            <a:off x="2232229" y="5160327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168" name="Tabla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42044"/>
              </p:ext>
            </p:extLst>
          </p:nvPr>
        </p:nvGraphicFramePr>
        <p:xfrm>
          <a:off x="3615482" y="5049434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9" name="Elipse 168"/>
          <p:cNvSpPr/>
          <p:nvPr/>
        </p:nvSpPr>
        <p:spPr>
          <a:xfrm>
            <a:off x="4535747" y="5168794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70" name="Elipse 169"/>
          <p:cNvSpPr/>
          <p:nvPr/>
        </p:nvSpPr>
        <p:spPr>
          <a:xfrm>
            <a:off x="4826306" y="5168794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171" name="Tabla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58771"/>
              </p:ext>
            </p:extLst>
          </p:nvPr>
        </p:nvGraphicFramePr>
        <p:xfrm>
          <a:off x="6205926" y="5040705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" name="Elipse 171"/>
          <p:cNvSpPr/>
          <p:nvPr/>
        </p:nvSpPr>
        <p:spPr>
          <a:xfrm>
            <a:off x="6262586" y="5160065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73" name="Elipse 172"/>
          <p:cNvSpPr/>
          <p:nvPr/>
        </p:nvSpPr>
        <p:spPr>
          <a:xfrm>
            <a:off x="7146296" y="5160065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175" name="Tabla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89520"/>
              </p:ext>
            </p:extLst>
          </p:nvPr>
        </p:nvGraphicFramePr>
        <p:xfrm>
          <a:off x="8809421" y="5042330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" name="Elipse 175"/>
          <p:cNvSpPr/>
          <p:nvPr/>
        </p:nvSpPr>
        <p:spPr>
          <a:xfrm>
            <a:off x="8891480" y="516169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10028706" y="516169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cxnSp>
        <p:nvCxnSpPr>
          <p:cNvPr id="178" name="Conector curvado 177"/>
          <p:cNvCxnSpPr/>
          <p:nvPr/>
        </p:nvCxnSpPr>
        <p:spPr>
          <a:xfrm rot="16200000" flipH="1">
            <a:off x="7322402" y="5290256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>
            <a:stCxn id="127" idx="2"/>
            <a:endCxn id="168" idx="0"/>
          </p:cNvCxnSpPr>
          <p:nvPr/>
        </p:nvCxnSpPr>
        <p:spPr>
          <a:xfrm rot="16200000" flipH="1">
            <a:off x="2258981" y="2974182"/>
            <a:ext cx="1559681" cy="25908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>
            <a:stCxn id="127" idx="2"/>
            <a:endCxn id="165" idx="0"/>
          </p:cNvCxnSpPr>
          <p:nvPr/>
        </p:nvCxnSpPr>
        <p:spPr>
          <a:xfrm>
            <a:off x="1743410" y="3489753"/>
            <a:ext cx="378" cy="1551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>
            <a:stCxn id="127" idx="2"/>
            <a:endCxn id="171" idx="0"/>
          </p:cNvCxnSpPr>
          <p:nvPr/>
        </p:nvCxnSpPr>
        <p:spPr>
          <a:xfrm rot="16200000" flipH="1">
            <a:off x="3558567" y="1674596"/>
            <a:ext cx="1550952" cy="51812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127" idx="2"/>
            <a:endCxn id="175" idx="0"/>
          </p:cNvCxnSpPr>
          <p:nvPr/>
        </p:nvCxnSpPr>
        <p:spPr>
          <a:xfrm rot="16200000" flipH="1">
            <a:off x="4859502" y="373660"/>
            <a:ext cx="1552577" cy="7784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/>
          <p:cNvSpPr txBox="1"/>
          <p:nvPr/>
        </p:nvSpPr>
        <p:spPr>
          <a:xfrm>
            <a:off x="2469425" y="4886914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</a:p>
          <a:p>
            <a:r>
              <a:rPr lang="en-US" dirty="0" smtClean="0"/>
              <a:t>g=4</a:t>
            </a:r>
            <a:endParaRPr lang="en-US" dirty="0"/>
          </a:p>
        </p:txBody>
      </p:sp>
      <p:sp>
        <p:nvSpPr>
          <p:cNvPr id="193" name="CuadroTexto 192"/>
          <p:cNvSpPr txBox="1"/>
          <p:nvPr/>
        </p:nvSpPr>
        <p:spPr>
          <a:xfrm>
            <a:off x="5059870" y="4855477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</a:p>
          <a:p>
            <a:r>
              <a:rPr lang="en-US" dirty="0" smtClean="0"/>
              <a:t>g=5</a:t>
            </a:r>
            <a:endParaRPr lang="en-US" dirty="0"/>
          </a:p>
        </p:txBody>
      </p:sp>
      <p:cxnSp>
        <p:nvCxnSpPr>
          <p:cNvPr id="194" name="Conector curvado 193"/>
          <p:cNvCxnSpPr/>
          <p:nvPr/>
        </p:nvCxnSpPr>
        <p:spPr>
          <a:xfrm rot="16200000" flipH="1">
            <a:off x="4189914" y="5048916"/>
            <a:ext cx="12700" cy="8518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/>
          <p:cNvSpPr txBox="1"/>
          <p:nvPr/>
        </p:nvSpPr>
        <p:spPr>
          <a:xfrm>
            <a:off x="7597583" y="4872428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</a:p>
          <a:p>
            <a:r>
              <a:rPr lang="en-US" dirty="0" smtClean="0"/>
              <a:t>g=4</a:t>
            </a:r>
            <a:endParaRPr lang="en-US" dirty="0"/>
          </a:p>
        </p:txBody>
      </p:sp>
      <p:cxnSp>
        <p:nvCxnSpPr>
          <p:cNvPr id="196" name="Conector curvado 195"/>
          <p:cNvCxnSpPr/>
          <p:nvPr/>
        </p:nvCxnSpPr>
        <p:spPr>
          <a:xfrm rot="16200000" flipH="1">
            <a:off x="9661642" y="5297677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ipse 196"/>
          <p:cNvSpPr/>
          <p:nvPr/>
        </p:nvSpPr>
        <p:spPr>
          <a:xfrm>
            <a:off x="3278345" y="4468431"/>
            <a:ext cx="2467065" cy="169333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/>
          <p:cNvSpPr txBox="1"/>
          <p:nvPr/>
        </p:nvSpPr>
        <p:spPr>
          <a:xfrm>
            <a:off x="3951252" y="6215084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  <p:sp>
        <p:nvSpPr>
          <p:cNvPr id="199" name="CuadroTexto 198"/>
          <p:cNvSpPr txBox="1"/>
          <p:nvPr/>
        </p:nvSpPr>
        <p:spPr>
          <a:xfrm>
            <a:off x="10203452" y="4877904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</a:p>
          <a:p>
            <a:r>
              <a:rPr lang="en-US" dirty="0" smtClean="0"/>
              <a:t>g=4</a:t>
            </a:r>
            <a:endParaRPr lang="en-US" dirty="0"/>
          </a:p>
        </p:txBody>
      </p:sp>
      <p:sp>
        <p:nvSpPr>
          <p:cNvPr id="200" name="CuadroTexto 199"/>
          <p:cNvSpPr txBox="1"/>
          <p:nvPr/>
        </p:nvSpPr>
        <p:spPr>
          <a:xfrm>
            <a:off x="9544274" y="4517582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Duplicate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1" name="Multiplicar 200"/>
          <p:cNvSpPr/>
          <p:nvPr/>
        </p:nvSpPr>
        <p:spPr>
          <a:xfrm>
            <a:off x="8452408" y="5001720"/>
            <a:ext cx="2193971" cy="472852"/>
          </a:xfrm>
          <a:prstGeom prst="mathMultiply">
            <a:avLst>
              <a:gd name="adj1" fmla="val 5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2" name="Multiplicar 201"/>
          <p:cNvSpPr/>
          <p:nvPr/>
        </p:nvSpPr>
        <p:spPr>
          <a:xfrm>
            <a:off x="654397" y="4984550"/>
            <a:ext cx="2193971" cy="472852"/>
          </a:xfrm>
          <a:prstGeom prst="mathMultiply">
            <a:avLst>
              <a:gd name="adj1" fmla="val 5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1718399" y="4593695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Duplicate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Conector angular 152"/>
          <p:cNvCxnSpPr>
            <a:stCxn id="87" idx="2"/>
            <a:endCxn id="140" idx="0"/>
          </p:cNvCxnSpPr>
          <p:nvPr/>
        </p:nvCxnSpPr>
        <p:spPr>
          <a:xfrm rot="16200000" flipH="1">
            <a:off x="7225422" y="864349"/>
            <a:ext cx="1654056" cy="33686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6362"/>
              </p:ext>
            </p:extLst>
          </p:nvPr>
        </p:nvGraphicFramePr>
        <p:xfrm>
          <a:off x="5649351" y="615328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5731410" y="734688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996568" y="734688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86851" y="6065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h=4, g=0</a:t>
            </a:r>
          </a:p>
        </p:txBody>
      </p:sp>
      <p:cxnSp>
        <p:nvCxnSpPr>
          <p:cNvPr id="74" name="Conector curvado 73"/>
          <p:cNvCxnSpPr/>
          <p:nvPr/>
        </p:nvCxnSpPr>
        <p:spPr>
          <a:xfrm rot="16200000" flipH="1">
            <a:off x="6784232" y="1633745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39879"/>
              </p:ext>
            </p:extLst>
          </p:nvPr>
        </p:nvGraphicFramePr>
        <p:xfrm>
          <a:off x="3058907" y="1355911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" name="Elipse 83"/>
          <p:cNvSpPr/>
          <p:nvPr/>
        </p:nvSpPr>
        <p:spPr>
          <a:xfrm>
            <a:off x="3140966" y="147527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4266098" y="147527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87" name="Tabla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39889"/>
              </p:ext>
            </p:extLst>
          </p:nvPr>
        </p:nvGraphicFramePr>
        <p:xfrm>
          <a:off x="5649351" y="1355911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Elipse 87"/>
          <p:cNvSpPr/>
          <p:nvPr/>
        </p:nvSpPr>
        <p:spPr>
          <a:xfrm>
            <a:off x="5731410" y="147527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5996568" y="147527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103" name="Tabla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20581"/>
              </p:ext>
            </p:extLst>
          </p:nvPr>
        </p:nvGraphicFramePr>
        <p:xfrm>
          <a:off x="8239795" y="1347182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" name="Elipse 103"/>
          <p:cNvSpPr/>
          <p:nvPr/>
        </p:nvSpPr>
        <p:spPr>
          <a:xfrm>
            <a:off x="8321854" y="1466542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8587012" y="1466542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cxnSp>
        <p:nvCxnSpPr>
          <p:cNvPr id="108" name="Conector angular 107"/>
          <p:cNvCxnSpPr>
            <a:stCxn id="5" idx="2"/>
            <a:endCxn id="83" idx="0"/>
          </p:cNvCxnSpPr>
          <p:nvPr/>
        </p:nvCxnSpPr>
        <p:spPr>
          <a:xfrm rot="5400000">
            <a:off x="4885468" y="-126723"/>
            <a:ext cx="374823" cy="2590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5" idx="2"/>
            <a:endCxn id="103" idx="0"/>
          </p:cNvCxnSpPr>
          <p:nvPr/>
        </p:nvCxnSpPr>
        <p:spPr>
          <a:xfrm rot="16200000" flipH="1">
            <a:off x="7480276" y="-131087"/>
            <a:ext cx="366094" cy="2590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>
            <a:stCxn id="5" idx="2"/>
            <a:endCxn id="87" idx="0"/>
          </p:cNvCxnSpPr>
          <p:nvPr/>
        </p:nvCxnSpPr>
        <p:spPr>
          <a:xfrm>
            <a:off x="6368101" y="981088"/>
            <a:ext cx="0" cy="374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7133305" y="1225257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g=1</a:t>
            </a:r>
            <a:endParaRPr lang="en-US" dirty="0"/>
          </a:p>
        </p:txBody>
      </p:sp>
      <p:cxnSp>
        <p:nvCxnSpPr>
          <p:cNvPr id="124" name="Conector curvado 123"/>
          <p:cNvCxnSpPr/>
          <p:nvPr/>
        </p:nvCxnSpPr>
        <p:spPr>
          <a:xfrm rot="16200000" flipH="1">
            <a:off x="4642273" y="3637274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curvado 124"/>
          <p:cNvCxnSpPr/>
          <p:nvPr/>
        </p:nvCxnSpPr>
        <p:spPr>
          <a:xfrm rot="16200000" flipH="1">
            <a:off x="7080501" y="3489953"/>
            <a:ext cx="12700" cy="56233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8637"/>
              </p:ext>
            </p:extLst>
          </p:nvPr>
        </p:nvGraphicFramePr>
        <p:xfrm>
          <a:off x="1233667" y="3374364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" name="Elipse 127"/>
          <p:cNvSpPr/>
          <p:nvPr/>
        </p:nvSpPr>
        <p:spPr>
          <a:xfrm>
            <a:off x="1569729" y="3493724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1306319" y="3493724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2686746" y="3242546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g=2</a:t>
            </a:r>
            <a:endParaRPr lang="en-US" dirty="0"/>
          </a:p>
        </p:txBody>
      </p:sp>
      <p:graphicFrame>
        <p:nvGraphicFramePr>
          <p:cNvPr id="131" name="Tabla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08020"/>
              </p:ext>
            </p:extLst>
          </p:nvPr>
        </p:nvGraphicFramePr>
        <p:xfrm>
          <a:off x="3824111" y="3382831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" name="Elipse 131"/>
          <p:cNvSpPr/>
          <p:nvPr/>
        </p:nvSpPr>
        <p:spPr>
          <a:xfrm>
            <a:off x="3906170" y="350219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3" name="Elipse 132"/>
          <p:cNvSpPr/>
          <p:nvPr/>
        </p:nvSpPr>
        <p:spPr>
          <a:xfrm>
            <a:off x="4179796" y="350219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134" name="Tabla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9580"/>
              </p:ext>
            </p:extLst>
          </p:nvPr>
        </p:nvGraphicFramePr>
        <p:xfrm>
          <a:off x="6414555" y="3374102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" name="Elipse 134"/>
          <p:cNvSpPr/>
          <p:nvPr/>
        </p:nvSpPr>
        <p:spPr>
          <a:xfrm>
            <a:off x="6496614" y="3493462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7346460" y="3493462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5308065" y="3252177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g=2</a:t>
            </a:r>
            <a:endParaRPr lang="en-US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7911560" y="3205826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</a:p>
          <a:p>
            <a:r>
              <a:rPr lang="en-US" dirty="0" smtClean="0"/>
              <a:t>g=2</a:t>
            </a:r>
            <a:endParaRPr lang="en-US" dirty="0"/>
          </a:p>
        </p:txBody>
      </p:sp>
      <p:graphicFrame>
        <p:nvGraphicFramePr>
          <p:cNvPr id="140" name="Tabla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44903"/>
              </p:ext>
            </p:extLst>
          </p:nvPr>
        </p:nvGraphicFramePr>
        <p:xfrm>
          <a:off x="9018050" y="3375727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" name="Elipse 140"/>
          <p:cNvSpPr/>
          <p:nvPr/>
        </p:nvSpPr>
        <p:spPr>
          <a:xfrm>
            <a:off x="9955240" y="3495087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42" name="Elipse 141"/>
          <p:cNvSpPr/>
          <p:nvPr/>
        </p:nvSpPr>
        <p:spPr>
          <a:xfrm>
            <a:off x="9365267" y="3495087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43" name="CuadroTexto 142"/>
          <p:cNvSpPr txBox="1"/>
          <p:nvPr/>
        </p:nvSpPr>
        <p:spPr>
          <a:xfrm>
            <a:off x="10515055" y="3207451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</a:p>
          <a:p>
            <a:r>
              <a:rPr lang="en-US" dirty="0" smtClean="0"/>
              <a:t>g=3</a:t>
            </a:r>
            <a:endParaRPr lang="en-US" dirty="0"/>
          </a:p>
        </p:txBody>
      </p:sp>
      <p:cxnSp>
        <p:nvCxnSpPr>
          <p:cNvPr id="144" name="Conector angular 143"/>
          <p:cNvCxnSpPr>
            <a:stCxn id="87" idx="2"/>
            <a:endCxn id="127" idx="0"/>
          </p:cNvCxnSpPr>
          <p:nvPr/>
        </p:nvCxnSpPr>
        <p:spPr>
          <a:xfrm rot="5400000">
            <a:off x="3333913" y="340175"/>
            <a:ext cx="1652693" cy="44156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87" idx="2"/>
            <a:endCxn id="131" idx="0"/>
          </p:cNvCxnSpPr>
          <p:nvPr/>
        </p:nvCxnSpPr>
        <p:spPr>
          <a:xfrm rot="5400000">
            <a:off x="4624901" y="1639631"/>
            <a:ext cx="1661160" cy="18252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87" idx="2"/>
            <a:endCxn id="134" idx="0"/>
          </p:cNvCxnSpPr>
          <p:nvPr/>
        </p:nvCxnSpPr>
        <p:spPr>
          <a:xfrm rot="16200000" flipH="1">
            <a:off x="5924488" y="2165284"/>
            <a:ext cx="1652431" cy="7652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curvado 156"/>
          <p:cNvCxnSpPr/>
          <p:nvPr/>
        </p:nvCxnSpPr>
        <p:spPr>
          <a:xfrm rot="16200000" flipH="1">
            <a:off x="2396616" y="3655138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/>
          <p:cNvSpPr txBox="1"/>
          <p:nvPr/>
        </p:nvSpPr>
        <p:spPr>
          <a:xfrm>
            <a:off x="3451854" y="289376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Duplicate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Multiplicar 160"/>
          <p:cNvSpPr/>
          <p:nvPr/>
        </p:nvSpPr>
        <p:spPr>
          <a:xfrm>
            <a:off x="841402" y="3302124"/>
            <a:ext cx="2193971" cy="472852"/>
          </a:xfrm>
          <a:prstGeom prst="mathMultiply">
            <a:avLst>
              <a:gd name="adj1" fmla="val 5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957154" y="2904936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Duplicate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Multiplicar 55"/>
          <p:cNvSpPr/>
          <p:nvPr/>
        </p:nvSpPr>
        <p:spPr>
          <a:xfrm>
            <a:off x="3469299" y="3327905"/>
            <a:ext cx="2193971" cy="472852"/>
          </a:xfrm>
          <a:prstGeom prst="mathMultiply">
            <a:avLst>
              <a:gd name="adj1" fmla="val 5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7" name="Conector curvado 56"/>
          <p:cNvCxnSpPr/>
          <p:nvPr/>
        </p:nvCxnSpPr>
        <p:spPr>
          <a:xfrm rot="16200000" flipH="1">
            <a:off x="9534717" y="3375738"/>
            <a:ext cx="12700" cy="8518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Conector angular 152"/>
          <p:cNvCxnSpPr>
            <a:stCxn id="103" idx="2"/>
            <a:endCxn id="140" idx="0"/>
          </p:cNvCxnSpPr>
          <p:nvPr/>
        </p:nvCxnSpPr>
        <p:spPr>
          <a:xfrm rot="16200000" flipH="1">
            <a:off x="7667193" y="1904835"/>
            <a:ext cx="1662785" cy="778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800264" y="364957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4882323" y="484317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147481" y="484317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37764" y="3562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h=4, g=0</a:t>
            </a:r>
          </a:p>
        </p:txBody>
      </p:sp>
      <p:graphicFrame>
        <p:nvGraphicFramePr>
          <p:cNvPr id="83" name="Tabla 82"/>
          <p:cNvGraphicFramePr>
            <a:graphicFrameLocks noGrp="1"/>
          </p:cNvGraphicFramePr>
          <p:nvPr/>
        </p:nvGraphicFramePr>
        <p:xfrm>
          <a:off x="2209820" y="1105540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" name="Elipse 83"/>
          <p:cNvSpPr/>
          <p:nvPr/>
        </p:nvSpPr>
        <p:spPr>
          <a:xfrm>
            <a:off x="2291879" y="122490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3417011" y="122490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87" name="Tabla 86"/>
          <p:cNvGraphicFramePr>
            <a:graphicFrameLocks noGrp="1"/>
          </p:cNvGraphicFramePr>
          <p:nvPr/>
        </p:nvGraphicFramePr>
        <p:xfrm>
          <a:off x="4800264" y="1105540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Elipse 87"/>
          <p:cNvSpPr/>
          <p:nvPr/>
        </p:nvSpPr>
        <p:spPr>
          <a:xfrm>
            <a:off x="4882323" y="122490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5147481" y="122490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103" name="Tabla 102"/>
          <p:cNvGraphicFramePr>
            <a:graphicFrameLocks noGrp="1"/>
          </p:cNvGraphicFramePr>
          <p:nvPr/>
        </p:nvGraphicFramePr>
        <p:xfrm>
          <a:off x="7390708" y="1096811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" name="Elipse 103"/>
          <p:cNvSpPr/>
          <p:nvPr/>
        </p:nvSpPr>
        <p:spPr>
          <a:xfrm>
            <a:off x="7472767" y="121617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7737925" y="121617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cxnSp>
        <p:nvCxnSpPr>
          <p:cNvPr id="108" name="Conector angular 107"/>
          <p:cNvCxnSpPr>
            <a:stCxn id="5" idx="2"/>
            <a:endCxn id="83" idx="0"/>
          </p:cNvCxnSpPr>
          <p:nvPr/>
        </p:nvCxnSpPr>
        <p:spPr>
          <a:xfrm rot="5400000">
            <a:off x="4036381" y="-377094"/>
            <a:ext cx="374823" cy="2590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5" idx="2"/>
            <a:endCxn id="103" idx="0"/>
          </p:cNvCxnSpPr>
          <p:nvPr/>
        </p:nvCxnSpPr>
        <p:spPr>
          <a:xfrm rot="16200000" flipH="1">
            <a:off x="6631189" y="-381458"/>
            <a:ext cx="366094" cy="2590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>
            <a:stCxn id="5" idx="2"/>
            <a:endCxn id="87" idx="0"/>
          </p:cNvCxnSpPr>
          <p:nvPr/>
        </p:nvCxnSpPr>
        <p:spPr>
          <a:xfrm>
            <a:off x="5519014" y="730717"/>
            <a:ext cx="0" cy="374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2258"/>
              </p:ext>
            </p:extLst>
          </p:nvPr>
        </p:nvGraphicFramePr>
        <p:xfrm>
          <a:off x="384580" y="3123993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" name="Elipse 127"/>
          <p:cNvSpPr/>
          <p:nvPr/>
        </p:nvSpPr>
        <p:spPr>
          <a:xfrm>
            <a:off x="1016979" y="324335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 dirty="0">
              <a:solidFill>
                <a:schemeClr val="tx1"/>
              </a:solidFill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457232" y="324335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1837659" y="2992175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g=2</a:t>
            </a:r>
            <a:endParaRPr lang="en-US" dirty="0"/>
          </a:p>
        </p:txBody>
      </p:sp>
      <p:graphicFrame>
        <p:nvGraphicFramePr>
          <p:cNvPr id="131" name="Tabla 130"/>
          <p:cNvGraphicFramePr>
            <a:graphicFrameLocks noGrp="1"/>
          </p:cNvGraphicFramePr>
          <p:nvPr/>
        </p:nvGraphicFramePr>
        <p:xfrm>
          <a:off x="2975024" y="3132460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" name="Elipse 131"/>
          <p:cNvSpPr/>
          <p:nvPr/>
        </p:nvSpPr>
        <p:spPr>
          <a:xfrm>
            <a:off x="3607421" y="325182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3" name="Elipse 132"/>
          <p:cNvSpPr/>
          <p:nvPr/>
        </p:nvSpPr>
        <p:spPr>
          <a:xfrm>
            <a:off x="3330709" y="3251820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graphicFrame>
        <p:nvGraphicFramePr>
          <p:cNvPr id="134" name="Tabla 133"/>
          <p:cNvGraphicFramePr>
            <a:graphicFrameLocks noGrp="1"/>
          </p:cNvGraphicFramePr>
          <p:nvPr/>
        </p:nvGraphicFramePr>
        <p:xfrm>
          <a:off x="5565468" y="3123731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" name="Elipse 134"/>
          <p:cNvSpPr/>
          <p:nvPr/>
        </p:nvSpPr>
        <p:spPr>
          <a:xfrm>
            <a:off x="5647527" y="324309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5913166" y="3243091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4458978" y="3001806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g=2</a:t>
            </a:r>
            <a:endParaRPr lang="en-US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7062473" y="2955455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g=2</a:t>
            </a:r>
            <a:endParaRPr lang="en-US" dirty="0"/>
          </a:p>
        </p:txBody>
      </p:sp>
      <p:graphicFrame>
        <p:nvGraphicFramePr>
          <p:cNvPr id="140" name="Tabla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50509"/>
              </p:ext>
            </p:extLst>
          </p:nvPr>
        </p:nvGraphicFramePr>
        <p:xfrm>
          <a:off x="8168963" y="3125356"/>
          <a:ext cx="1437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0"/>
                <a:gridCol w="287500"/>
                <a:gridCol w="287500"/>
                <a:gridCol w="287500"/>
                <a:gridCol w="287500"/>
              </a:tblGrid>
              <a:tr h="273284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" name="Elipse 140"/>
          <p:cNvSpPr/>
          <p:nvPr/>
        </p:nvSpPr>
        <p:spPr>
          <a:xfrm>
            <a:off x="8251013" y="3244716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42" name="Elipse 141"/>
          <p:cNvSpPr/>
          <p:nvPr/>
        </p:nvSpPr>
        <p:spPr>
          <a:xfrm>
            <a:off x="8516180" y="3244716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56">
              <a:solidFill>
                <a:schemeClr val="tx1"/>
              </a:solidFill>
            </a:endParaRPr>
          </a:p>
        </p:txBody>
      </p:sp>
      <p:sp>
        <p:nvSpPr>
          <p:cNvPr id="143" name="CuadroTexto 142"/>
          <p:cNvSpPr txBox="1"/>
          <p:nvPr/>
        </p:nvSpPr>
        <p:spPr>
          <a:xfrm>
            <a:off x="9665968" y="295708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g=2</a:t>
            </a:r>
            <a:endParaRPr lang="en-US" dirty="0"/>
          </a:p>
        </p:txBody>
      </p:sp>
      <p:cxnSp>
        <p:nvCxnSpPr>
          <p:cNvPr id="144" name="Conector angular 143"/>
          <p:cNvCxnSpPr>
            <a:stCxn id="103" idx="2"/>
            <a:endCxn id="127" idx="0"/>
          </p:cNvCxnSpPr>
          <p:nvPr/>
        </p:nvCxnSpPr>
        <p:spPr>
          <a:xfrm rot="5400000">
            <a:off x="3775683" y="-1209782"/>
            <a:ext cx="1661422" cy="7006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3" idx="2"/>
            <a:endCxn id="131" idx="0"/>
          </p:cNvCxnSpPr>
          <p:nvPr/>
        </p:nvCxnSpPr>
        <p:spPr>
          <a:xfrm rot="5400000">
            <a:off x="5066672" y="89673"/>
            <a:ext cx="1669889" cy="44156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03" idx="2"/>
            <a:endCxn id="134" idx="0"/>
          </p:cNvCxnSpPr>
          <p:nvPr/>
        </p:nvCxnSpPr>
        <p:spPr>
          <a:xfrm rot="5400000">
            <a:off x="6366258" y="1380531"/>
            <a:ext cx="1661160" cy="18252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curvado 156"/>
          <p:cNvCxnSpPr/>
          <p:nvPr/>
        </p:nvCxnSpPr>
        <p:spPr>
          <a:xfrm rot="16200000" flipH="1">
            <a:off x="907721" y="3380551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/>
          <p:cNvSpPr txBox="1"/>
          <p:nvPr/>
        </p:nvSpPr>
        <p:spPr>
          <a:xfrm>
            <a:off x="8942060" y="2600757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Duplicate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Multiplicar 55"/>
          <p:cNvSpPr/>
          <p:nvPr/>
        </p:nvSpPr>
        <p:spPr>
          <a:xfrm>
            <a:off x="7790727" y="3078914"/>
            <a:ext cx="2193971" cy="472852"/>
          </a:xfrm>
          <a:prstGeom prst="mathMultiply">
            <a:avLst>
              <a:gd name="adj1" fmla="val 5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8887713" y="928535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g=1</a:t>
            </a:r>
            <a:endParaRPr lang="en-US" dirty="0"/>
          </a:p>
        </p:txBody>
      </p:sp>
      <p:cxnSp>
        <p:nvCxnSpPr>
          <p:cNvPr id="53" name="Conector curvado 52"/>
          <p:cNvCxnSpPr/>
          <p:nvPr/>
        </p:nvCxnSpPr>
        <p:spPr>
          <a:xfrm rot="16200000" flipH="1">
            <a:off x="8389242" y="1218750"/>
            <a:ext cx="12700" cy="56233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curvado 53"/>
          <p:cNvCxnSpPr/>
          <p:nvPr/>
        </p:nvCxnSpPr>
        <p:spPr>
          <a:xfrm rot="16200000" flipH="1">
            <a:off x="9103027" y="3257447"/>
            <a:ext cx="12700" cy="56233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6284218" y="974886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</a:p>
          <a:p>
            <a:r>
              <a:rPr lang="en-US" dirty="0" smtClean="0"/>
              <a:t>g=1</a:t>
            </a:r>
            <a:endParaRPr lang="en-US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260204" y="2600757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Duplicate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Multiplicar 59"/>
          <p:cNvSpPr/>
          <p:nvPr/>
        </p:nvSpPr>
        <p:spPr>
          <a:xfrm>
            <a:off x="5190779" y="3047898"/>
            <a:ext cx="2193971" cy="472852"/>
          </a:xfrm>
          <a:prstGeom prst="mathMultiply">
            <a:avLst>
              <a:gd name="adj1" fmla="val 5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1" name="Conector curvado 60"/>
          <p:cNvCxnSpPr/>
          <p:nvPr/>
        </p:nvCxnSpPr>
        <p:spPr>
          <a:xfrm rot="16200000" flipH="1">
            <a:off x="3393654" y="3247216"/>
            <a:ext cx="12700" cy="56233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curvado 61"/>
          <p:cNvCxnSpPr/>
          <p:nvPr/>
        </p:nvCxnSpPr>
        <p:spPr>
          <a:xfrm rot="16200000" flipH="1">
            <a:off x="6380080" y="3388185"/>
            <a:ext cx="12700" cy="280398"/>
          </a:xfrm>
          <a:prstGeom prst="curvedConnector3">
            <a:avLst>
              <a:gd name="adj1" fmla="val 180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123</Words>
  <Application>Microsoft Office PowerPoint</Application>
  <PresentationFormat>Panorámica</PresentationFormat>
  <Paragraphs>116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Borja</dc:creator>
  <cp:lastModifiedBy>Jessica Borja</cp:lastModifiedBy>
  <cp:revision>6</cp:revision>
  <dcterms:created xsi:type="dcterms:W3CDTF">2019-11-27T19:14:44Z</dcterms:created>
  <dcterms:modified xsi:type="dcterms:W3CDTF">2019-11-27T20:02:44Z</dcterms:modified>
</cp:coreProperties>
</file>