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B082E2"/>
    <a:srgbClr val="FBEF05"/>
    <a:srgbClr val="FFFF00"/>
    <a:srgbClr val="BA8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C98A-B513-4305-84D3-54D1C864E7D5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A6DE-8800-46A0-A278-708C28FD98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97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C98A-B513-4305-84D3-54D1C864E7D5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A6DE-8800-46A0-A278-708C28FD98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32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C98A-B513-4305-84D3-54D1C864E7D5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A6DE-8800-46A0-A278-708C28FD98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07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C98A-B513-4305-84D3-54D1C864E7D5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A6DE-8800-46A0-A278-708C28FD98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C98A-B513-4305-84D3-54D1C864E7D5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A6DE-8800-46A0-A278-708C28FD98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46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C98A-B513-4305-84D3-54D1C864E7D5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A6DE-8800-46A0-A278-708C28FD98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01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C98A-B513-4305-84D3-54D1C864E7D5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A6DE-8800-46A0-A278-708C28FD98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91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C98A-B513-4305-84D3-54D1C864E7D5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A6DE-8800-46A0-A278-708C28FD98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9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C98A-B513-4305-84D3-54D1C864E7D5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A6DE-8800-46A0-A278-708C28FD98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91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C98A-B513-4305-84D3-54D1C864E7D5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A6DE-8800-46A0-A278-708C28FD98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7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C98A-B513-4305-84D3-54D1C864E7D5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A6DE-8800-46A0-A278-708C28FD98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76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7C98A-B513-4305-84D3-54D1C864E7D5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7A6DE-8800-46A0-A278-708C28FD98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2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Elipse 3"/>
              <p:cNvSpPr/>
              <p:nvPr/>
            </p:nvSpPr>
            <p:spPr>
              <a:xfrm>
                <a:off x="1108495" y="1465485"/>
                <a:ext cx="457200" cy="457200"/>
              </a:xfrm>
              <a:prstGeom prst="ellipse">
                <a:avLst/>
              </a:prstGeom>
              <a:solidFill>
                <a:srgbClr val="FBEF05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" name="Elips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495" y="1465485"/>
                <a:ext cx="4572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Elipse 4"/>
              <p:cNvSpPr/>
              <p:nvPr/>
            </p:nvSpPr>
            <p:spPr>
              <a:xfrm>
                <a:off x="1108495" y="2438401"/>
                <a:ext cx="457200" cy="457200"/>
              </a:xfrm>
              <a:prstGeom prst="ellipse">
                <a:avLst/>
              </a:prstGeom>
              <a:solidFill>
                <a:srgbClr val="FBEF05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5" name="Elips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495" y="2438401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Elipse 5"/>
              <p:cNvSpPr/>
              <p:nvPr/>
            </p:nvSpPr>
            <p:spPr>
              <a:xfrm>
                <a:off x="1108495" y="3411317"/>
                <a:ext cx="457200" cy="457200"/>
              </a:xfrm>
              <a:prstGeom prst="ellipse">
                <a:avLst/>
              </a:prstGeom>
              <a:solidFill>
                <a:srgbClr val="FBEF05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6" name="Elips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495" y="3411317"/>
                <a:ext cx="4572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ángulo 6"/>
              <p:cNvSpPr/>
              <p:nvPr/>
            </p:nvSpPr>
            <p:spPr>
              <a:xfrm>
                <a:off x="1108495" y="4384233"/>
                <a:ext cx="457200" cy="457200"/>
              </a:xfrm>
              <a:prstGeom prst="rect">
                <a:avLst/>
              </a:prstGeom>
              <a:solidFill>
                <a:srgbClr val="FBEF05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7" name="Rectá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495" y="4384233"/>
                <a:ext cx="457200" cy="4572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Elipse 7"/>
              <p:cNvSpPr/>
              <p:nvPr/>
            </p:nvSpPr>
            <p:spPr>
              <a:xfrm>
                <a:off x="1108495" y="5352259"/>
                <a:ext cx="457200" cy="457200"/>
              </a:xfrm>
              <a:prstGeom prst="ellipse">
                <a:avLst/>
              </a:prstGeom>
              <a:solidFill>
                <a:srgbClr val="FBEF05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8" name="Elips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495" y="5352259"/>
                <a:ext cx="457200" cy="4572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Elipse 13"/>
              <p:cNvSpPr/>
              <p:nvPr/>
            </p:nvSpPr>
            <p:spPr>
              <a:xfrm>
                <a:off x="3709947" y="1460595"/>
                <a:ext cx="457200" cy="457200"/>
              </a:xfrm>
              <a:prstGeom prst="ellipse">
                <a:avLst/>
              </a:prstGeom>
              <a:solidFill>
                <a:srgbClr val="FBEF05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4" name="Elips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947" y="1460595"/>
                <a:ext cx="457200" cy="457200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Elipse 14"/>
              <p:cNvSpPr/>
              <p:nvPr/>
            </p:nvSpPr>
            <p:spPr>
              <a:xfrm>
                <a:off x="3709947" y="2433511"/>
                <a:ext cx="457200" cy="457200"/>
              </a:xfrm>
              <a:prstGeom prst="ellipse">
                <a:avLst/>
              </a:prstGeom>
              <a:solidFill>
                <a:srgbClr val="FBEF05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5" name="Elips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947" y="2433511"/>
                <a:ext cx="457200" cy="457200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Elipse 15"/>
              <p:cNvSpPr/>
              <p:nvPr/>
            </p:nvSpPr>
            <p:spPr>
              <a:xfrm>
                <a:off x="3709947" y="3406427"/>
                <a:ext cx="457200" cy="457200"/>
              </a:xfrm>
              <a:prstGeom prst="ellipse">
                <a:avLst/>
              </a:prstGeom>
              <a:solidFill>
                <a:srgbClr val="FBEF05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6" name="Elips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947" y="3406427"/>
                <a:ext cx="457200" cy="457200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Elipse 16"/>
              <p:cNvSpPr/>
              <p:nvPr/>
            </p:nvSpPr>
            <p:spPr>
              <a:xfrm>
                <a:off x="3709947" y="4379343"/>
                <a:ext cx="457200" cy="457200"/>
              </a:xfrm>
              <a:prstGeom prst="ellipse">
                <a:avLst/>
              </a:prstGeom>
              <a:solidFill>
                <a:srgbClr val="FBEF05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7" name="Elips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947" y="4379343"/>
                <a:ext cx="457200" cy="457200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Elipse 17"/>
              <p:cNvSpPr/>
              <p:nvPr/>
            </p:nvSpPr>
            <p:spPr>
              <a:xfrm>
                <a:off x="3709947" y="5347369"/>
                <a:ext cx="457200" cy="457200"/>
              </a:xfrm>
              <a:prstGeom prst="ellipse">
                <a:avLst/>
              </a:prstGeom>
              <a:solidFill>
                <a:srgbClr val="FBEF05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8" name="Elips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947" y="5347369"/>
                <a:ext cx="457200" cy="457200"/>
              </a:xfrm>
              <a:prstGeom prst="ellipse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 recto de flecha 19"/>
          <p:cNvCxnSpPr>
            <a:stCxn id="14" idx="2"/>
          </p:cNvCxnSpPr>
          <p:nvPr/>
        </p:nvCxnSpPr>
        <p:spPr>
          <a:xfrm flipH="1">
            <a:off x="1565695" y="1689195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15" idx="2"/>
          </p:cNvCxnSpPr>
          <p:nvPr/>
        </p:nvCxnSpPr>
        <p:spPr>
          <a:xfrm flipH="1">
            <a:off x="1565695" y="2662111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16" idx="2"/>
          </p:cNvCxnSpPr>
          <p:nvPr/>
        </p:nvCxnSpPr>
        <p:spPr>
          <a:xfrm flipH="1">
            <a:off x="1565695" y="3635027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>
            <a:stCxn id="17" idx="2"/>
          </p:cNvCxnSpPr>
          <p:nvPr/>
        </p:nvCxnSpPr>
        <p:spPr>
          <a:xfrm flipH="1">
            <a:off x="1565695" y="4607943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>
            <a:stCxn id="18" idx="2"/>
          </p:cNvCxnSpPr>
          <p:nvPr/>
        </p:nvCxnSpPr>
        <p:spPr>
          <a:xfrm flipH="1">
            <a:off x="1565695" y="5575969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ángulo 9"/>
              <p:cNvSpPr/>
              <p:nvPr/>
            </p:nvSpPr>
            <p:spPr>
              <a:xfrm>
                <a:off x="2836586" y="3916245"/>
                <a:ext cx="457200" cy="457200"/>
              </a:xfrm>
              <a:prstGeom prst="rect">
                <a:avLst/>
              </a:prstGeom>
              <a:solidFill>
                <a:srgbClr val="B082E2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0" name="Rectá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586" y="3916245"/>
                <a:ext cx="457200" cy="45720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ángulo 10"/>
              <p:cNvSpPr/>
              <p:nvPr/>
            </p:nvSpPr>
            <p:spPr>
              <a:xfrm>
                <a:off x="2842561" y="4857027"/>
                <a:ext cx="457200" cy="457200"/>
              </a:xfrm>
              <a:prstGeom prst="rect">
                <a:avLst/>
              </a:prstGeom>
              <a:solidFill>
                <a:srgbClr val="B082E2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1" name="Rectá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561" y="4857027"/>
                <a:ext cx="457200" cy="45720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ángulo 11"/>
              <p:cNvSpPr/>
              <p:nvPr/>
            </p:nvSpPr>
            <p:spPr>
              <a:xfrm>
                <a:off x="2836586" y="1953600"/>
                <a:ext cx="457200" cy="457200"/>
              </a:xfrm>
              <a:prstGeom prst="rect">
                <a:avLst/>
              </a:prstGeom>
              <a:solidFill>
                <a:srgbClr val="B082E2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2" name="Rectá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586" y="1953600"/>
                <a:ext cx="457200" cy="45720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ángulo 12"/>
              <p:cNvSpPr/>
              <p:nvPr/>
            </p:nvSpPr>
            <p:spPr>
              <a:xfrm>
                <a:off x="2842592" y="2918312"/>
                <a:ext cx="457200" cy="457200"/>
              </a:xfrm>
              <a:prstGeom prst="rect">
                <a:avLst/>
              </a:prstGeom>
              <a:solidFill>
                <a:srgbClr val="B082E2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3" name="Rectá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592" y="2918312"/>
                <a:ext cx="457200" cy="45720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recto de flecha 41"/>
          <p:cNvCxnSpPr>
            <a:stCxn id="14" idx="3"/>
            <a:endCxn id="13" idx="3"/>
          </p:cNvCxnSpPr>
          <p:nvPr/>
        </p:nvCxnSpPr>
        <p:spPr>
          <a:xfrm flipH="1">
            <a:off x="3299792" y="1850840"/>
            <a:ext cx="477110" cy="1296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>
            <a:stCxn id="13" idx="1"/>
            <a:endCxn id="6" idx="7"/>
          </p:cNvCxnSpPr>
          <p:nvPr/>
        </p:nvCxnSpPr>
        <p:spPr>
          <a:xfrm flipH="1">
            <a:off x="1498740" y="3146912"/>
            <a:ext cx="1343852" cy="3313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/>
          <p:cNvCxnSpPr>
            <a:stCxn id="12" idx="1"/>
            <a:endCxn id="4" idx="5"/>
          </p:cNvCxnSpPr>
          <p:nvPr/>
        </p:nvCxnSpPr>
        <p:spPr>
          <a:xfrm flipH="1" flipV="1">
            <a:off x="1498740" y="1855730"/>
            <a:ext cx="1337846" cy="326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/>
          <p:cNvCxnSpPr>
            <a:stCxn id="15" idx="1"/>
            <a:endCxn id="12" idx="3"/>
          </p:cNvCxnSpPr>
          <p:nvPr/>
        </p:nvCxnSpPr>
        <p:spPr>
          <a:xfrm flipH="1" flipV="1">
            <a:off x="3293786" y="2182200"/>
            <a:ext cx="483116" cy="318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/>
          <p:cNvCxnSpPr>
            <a:stCxn id="10" idx="1"/>
            <a:endCxn id="6" idx="5"/>
          </p:cNvCxnSpPr>
          <p:nvPr/>
        </p:nvCxnSpPr>
        <p:spPr>
          <a:xfrm flipH="1" flipV="1">
            <a:off x="1498740" y="3801562"/>
            <a:ext cx="1337846" cy="3432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de flecha 74"/>
          <p:cNvCxnSpPr>
            <a:stCxn id="10" idx="1"/>
            <a:endCxn id="7" idx="3"/>
          </p:cNvCxnSpPr>
          <p:nvPr/>
        </p:nvCxnSpPr>
        <p:spPr>
          <a:xfrm flipH="1">
            <a:off x="1565695" y="4144845"/>
            <a:ext cx="1270891" cy="467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de flecha 84"/>
          <p:cNvCxnSpPr>
            <a:stCxn id="18" idx="1"/>
            <a:endCxn id="10" idx="3"/>
          </p:cNvCxnSpPr>
          <p:nvPr/>
        </p:nvCxnSpPr>
        <p:spPr>
          <a:xfrm flipH="1" flipV="1">
            <a:off x="3293786" y="4144845"/>
            <a:ext cx="483116" cy="12694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de flecha 87"/>
          <p:cNvCxnSpPr>
            <a:stCxn id="11" idx="1"/>
            <a:endCxn id="7" idx="3"/>
          </p:cNvCxnSpPr>
          <p:nvPr/>
        </p:nvCxnSpPr>
        <p:spPr>
          <a:xfrm flipH="1" flipV="1">
            <a:off x="1565695" y="4612833"/>
            <a:ext cx="1276866" cy="472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/>
          <p:cNvCxnSpPr>
            <a:stCxn id="16" idx="3"/>
            <a:endCxn id="11" idx="3"/>
          </p:cNvCxnSpPr>
          <p:nvPr/>
        </p:nvCxnSpPr>
        <p:spPr>
          <a:xfrm flipH="1">
            <a:off x="3299761" y="3796672"/>
            <a:ext cx="477141" cy="12889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Elipse 108"/>
              <p:cNvSpPr/>
              <p:nvPr/>
            </p:nvSpPr>
            <p:spPr>
              <a:xfrm>
                <a:off x="6308512" y="1454697"/>
                <a:ext cx="457200" cy="457200"/>
              </a:xfrm>
              <a:prstGeom prst="ellipse">
                <a:avLst/>
              </a:prstGeom>
              <a:solidFill>
                <a:srgbClr val="FBEF05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09" name="Elipse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512" y="1454697"/>
                <a:ext cx="457200" cy="457200"/>
              </a:xfrm>
              <a:prstGeom prst="ellipse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Elipse 109"/>
              <p:cNvSpPr/>
              <p:nvPr/>
            </p:nvSpPr>
            <p:spPr>
              <a:xfrm>
                <a:off x="6308512" y="2427613"/>
                <a:ext cx="457200" cy="457200"/>
              </a:xfrm>
              <a:prstGeom prst="ellipse">
                <a:avLst/>
              </a:prstGeom>
              <a:solidFill>
                <a:srgbClr val="FBEF05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10" name="Elipse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512" y="2427613"/>
                <a:ext cx="457200" cy="457200"/>
              </a:xfrm>
              <a:prstGeom prst="ellipse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Elipse 110"/>
              <p:cNvSpPr/>
              <p:nvPr/>
            </p:nvSpPr>
            <p:spPr>
              <a:xfrm>
                <a:off x="6308512" y="3400529"/>
                <a:ext cx="457200" cy="457200"/>
              </a:xfrm>
              <a:prstGeom prst="ellipse">
                <a:avLst/>
              </a:prstGeom>
              <a:solidFill>
                <a:srgbClr val="FBEF05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11" name="Elipse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512" y="3400529"/>
                <a:ext cx="457200" cy="457200"/>
              </a:xfrm>
              <a:prstGeom prst="ellipse">
                <a:avLst/>
              </a:prstGeom>
              <a:blipFill rotWithShape="0"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Elipse 111"/>
              <p:cNvSpPr/>
              <p:nvPr/>
            </p:nvSpPr>
            <p:spPr>
              <a:xfrm>
                <a:off x="6308512" y="4373445"/>
                <a:ext cx="457200" cy="457200"/>
              </a:xfrm>
              <a:prstGeom prst="ellipse">
                <a:avLst/>
              </a:prstGeom>
              <a:solidFill>
                <a:srgbClr val="FBEF05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12" name="Elipse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512" y="4373445"/>
                <a:ext cx="457200" cy="457200"/>
              </a:xfrm>
              <a:prstGeom prst="ellipse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Elipse 112"/>
              <p:cNvSpPr/>
              <p:nvPr/>
            </p:nvSpPr>
            <p:spPr>
              <a:xfrm>
                <a:off x="6308512" y="5341471"/>
                <a:ext cx="457200" cy="457200"/>
              </a:xfrm>
              <a:prstGeom prst="ellipse">
                <a:avLst/>
              </a:prstGeom>
              <a:solidFill>
                <a:srgbClr val="FBEF05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13" name="Elipse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512" y="5341471"/>
                <a:ext cx="457200" cy="457200"/>
              </a:xfrm>
              <a:prstGeom prst="ellipse">
                <a:avLst/>
              </a:prstGeom>
              <a:blipFill rotWithShape="0"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Conector recto de flecha 113"/>
          <p:cNvCxnSpPr>
            <a:stCxn id="109" idx="2"/>
          </p:cNvCxnSpPr>
          <p:nvPr/>
        </p:nvCxnSpPr>
        <p:spPr>
          <a:xfrm flipH="1">
            <a:off x="4164260" y="1683297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de flecha 114"/>
          <p:cNvCxnSpPr>
            <a:stCxn id="110" idx="2"/>
          </p:cNvCxnSpPr>
          <p:nvPr/>
        </p:nvCxnSpPr>
        <p:spPr>
          <a:xfrm flipH="1">
            <a:off x="4164260" y="2656213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de flecha 115"/>
          <p:cNvCxnSpPr>
            <a:stCxn id="111" idx="2"/>
          </p:cNvCxnSpPr>
          <p:nvPr/>
        </p:nvCxnSpPr>
        <p:spPr>
          <a:xfrm flipH="1">
            <a:off x="4164260" y="3629129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de flecha 116"/>
          <p:cNvCxnSpPr>
            <a:stCxn id="112" idx="2"/>
          </p:cNvCxnSpPr>
          <p:nvPr/>
        </p:nvCxnSpPr>
        <p:spPr>
          <a:xfrm flipH="1">
            <a:off x="4164260" y="4602045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de flecha 117"/>
          <p:cNvCxnSpPr>
            <a:stCxn id="113" idx="2"/>
          </p:cNvCxnSpPr>
          <p:nvPr/>
        </p:nvCxnSpPr>
        <p:spPr>
          <a:xfrm flipH="1">
            <a:off x="4164260" y="5570071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Rectángulo 119"/>
              <p:cNvSpPr/>
              <p:nvPr/>
            </p:nvSpPr>
            <p:spPr>
              <a:xfrm>
                <a:off x="5442406" y="3867326"/>
                <a:ext cx="457200" cy="457200"/>
              </a:xfrm>
              <a:prstGeom prst="rect">
                <a:avLst/>
              </a:prstGeom>
              <a:solidFill>
                <a:srgbClr val="B082E2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20" name="Rectángulo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406" y="3867326"/>
                <a:ext cx="457200" cy="457200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Rectángulo 120"/>
              <p:cNvSpPr/>
              <p:nvPr/>
            </p:nvSpPr>
            <p:spPr>
              <a:xfrm>
                <a:off x="5441126" y="4857027"/>
                <a:ext cx="457200" cy="457200"/>
              </a:xfrm>
              <a:prstGeom prst="rect">
                <a:avLst/>
              </a:prstGeom>
              <a:solidFill>
                <a:srgbClr val="B082E2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21" name="Rectángulo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126" y="4857027"/>
                <a:ext cx="457200" cy="457200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Rectángulo 121"/>
              <p:cNvSpPr/>
              <p:nvPr/>
            </p:nvSpPr>
            <p:spPr>
              <a:xfrm>
                <a:off x="5442187" y="1948557"/>
                <a:ext cx="457200" cy="457200"/>
              </a:xfrm>
              <a:prstGeom prst="rect">
                <a:avLst/>
              </a:prstGeom>
              <a:solidFill>
                <a:srgbClr val="B082E2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22" name="Rectángulo 1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187" y="1948557"/>
                <a:ext cx="457200" cy="457200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Rectángulo 122"/>
              <p:cNvSpPr/>
              <p:nvPr/>
            </p:nvSpPr>
            <p:spPr>
              <a:xfrm>
                <a:off x="5441126" y="2919875"/>
                <a:ext cx="457200" cy="457200"/>
              </a:xfrm>
              <a:prstGeom prst="rect">
                <a:avLst/>
              </a:prstGeom>
              <a:solidFill>
                <a:srgbClr val="B082E2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23" name="Rectángulo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126" y="2919875"/>
                <a:ext cx="457200" cy="457200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Conector recto de flecha 123"/>
          <p:cNvCxnSpPr>
            <a:stCxn id="109" idx="3"/>
            <a:endCxn id="123" idx="3"/>
          </p:cNvCxnSpPr>
          <p:nvPr/>
        </p:nvCxnSpPr>
        <p:spPr>
          <a:xfrm flipH="1">
            <a:off x="5898326" y="1844942"/>
            <a:ext cx="477141" cy="1303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de flecha 124"/>
          <p:cNvCxnSpPr>
            <a:stCxn id="123" idx="1"/>
            <a:endCxn id="16" idx="7"/>
          </p:cNvCxnSpPr>
          <p:nvPr/>
        </p:nvCxnSpPr>
        <p:spPr>
          <a:xfrm flipH="1">
            <a:off x="4100192" y="3148475"/>
            <a:ext cx="1340934" cy="3249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de flecha 125"/>
          <p:cNvCxnSpPr>
            <a:stCxn id="122" idx="1"/>
            <a:endCxn id="14" idx="5"/>
          </p:cNvCxnSpPr>
          <p:nvPr/>
        </p:nvCxnSpPr>
        <p:spPr>
          <a:xfrm flipH="1" flipV="1">
            <a:off x="4100192" y="1850840"/>
            <a:ext cx="1341995" cy="326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de flecha 126"/>
          <p:cNvCxnSpPr>
            <a:stCxn id="110" idx="1"/>
            <a:endCxn id="122" idx="3"/>
          </p:cNvCxnSpPr>
          <p:nvPr/>
        </p:nvCxnSpPr>
        <p:spPr>
          <a:xfrm flipH="1" flipV="1">
            <a:off x="5899387" y="2177157"/>
            <a:ext cx="476080" cy="317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de flecha 127"/>
          <p:cNvCxnSpPr>
            <a:stCxn id="120" idx="1"/>
            <a:endCxn id="16" idx="5"/>
          </p:cNvCxnSpPr>
          <p:nvPr/>
        </p:nvCxnSpPr>
        <p:spPr>
          <a:xfrm flipH="1" flipV="1">
            <a:off x="4100192" y="3796672"/>
            <a:ext cx="1342214" cy="2992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de flecha 128"/>
          <p:cNvCxnSpPr>
            <a:stCxn id="120" idx="1"/>
            <a:endCxn id="17" idx="7"/>
          </p:cNvCxnSpPr>
          <p:nvPr/>
        </p:nvCxnSpPr>
        <p:spPr>
          <a:xfrm flipH="1">
            <a:off x="4100192" y="4095926"/>
            <a:ext cx="1342214" cy="350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de flecha 130"/>
          <p:cNvCxnSpPr>
            <a:stCxn id="113" idx="1"/>
            <a:endCxn id="120" idx="3"/>
          </p:cNvCxnSpPr>
          <p:nvPr/>
        </p:nvCxnSpPr>
        <p:spPr>
          <a:xfrm flipH="1" flipV="1">
            <a:off x="5899606" y="4095926"/>
            <a:ext cx="475861" cy="1312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de flecha 131"/>
          <p:cNvCxnSpPr>
            <a:stCxn id="121" idx="1"/>
            <a:endCxn id="17" idx="5"/>
          </p:cNvCxnSpPr>
          <p:nvPr/>
        </p:nvCxnSpPr>
        <p:spPr>
          <a:xfrm flipH="1" flipV="1">
            <a:off x="4100192" y="4769588"/>
            <a:ext cx="1340934" cy="316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de flecha 132"/>
          <p:cNvCxnSpPr>
            <a:stCxn id="111" idx="3"/>
            <a:endCxn id="121" idx="3"/>
          </p:cNvCxnSpPr>
          <p:nvPr/>
        </p:nvCxnSpPr>
        <p:spPr>
          <a:xfrm flipH="1">
            <a:off x="5898326" y="3790774"/>
            <a:ext cx="477141" cy="12948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Elipse 133"/>
              <p:cNvSpPr/>
              <p:nvPr/>
            </p:nvSpPr>
            <p:spPr>
              <a:xfrm>
                <a:off x="8909060" y="1429680"/>
                <a:ext cx="457200" cy="457200"/>
              </a:xfrm>
              <a:prstGeom prst="ellipse">
                <a:avLst/>
              </a:prstGeom>
              <a:solidFill>
                <a:srgbClr val="FBEF05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34" name="Elipse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9060" y="1429680"/>
                <a:ext cx="457200" cy="457200"/>
              </a:xfrm>
              <a:prstGeom prst="ellipse">
                <a:avLst/>
              </a:prstGeom>
              <a:blipFill rotWithShape="0"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Elipse 134"/>
              <p:cNvSpPr/>
              <p:nvPr/>
            </p:nvSpPr>
            <p:spPr>
              <a:xfrm>
                <a:off x="8909060" y="2402596"/>
                <a:ext cx="457200" cy="457200"/>
              </a:xfrm>
              <a:prstGeom prst="ellipse">
                <a:avLst/>
              </a:prstGeom>
              <a:solidFill>
                <a:srgbClr val="FBEF05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35" name="Elipse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9060" y="2402596"/>
                <a:ext cx="457200" cy="457200"/>
              </a:xfrm>
              <a:prstGeom prst="ellipse">
                <a:avLst/>
              </a:prstGeom>
              <a:blipFill rotWithShape="0"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Elipse 135"/>
              <p:cNvSpPr/>
              <p:nvPr/>
            </p:nvSpPr>
            <p:spPr>
              <a:xfrm>
                <a:off x="8909060" y="3375512"/>
                <a:ext cx="457200" cy="457200"/>
              </a:xfrm>
              <a:prstGeom prst="ellipse">
                <a:avLst/>
              </a:prstGeom>
              <a:solidFill>
                <a:srgbClr val="FBEF05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36" name="Elipse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9060" y="3375512"/>
                <a:ext cx="457200" cy="457200"/>
              </a:xfrm>
              <a:prstGeom prst="ellipse">
                <a:avLst/>
              </a:prstGeom>
              <a:blipFill rotWithShape="0"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Elipse 136"/>
              <p:cNvSpPr/>
              <p:nvPr/>
            </p:nvSpPr>
            <p:spPr>
              <a:xfrm>
                <a:off x="8909060" y="4348428"/>
                <a:ext cx="457200" cy="457200"/>
              </a:xfrm>
              <a:prstGeom prst="ellipse">
                <a:avLst/>
              </a:prstGeom>
              <a:solidFill>
                <a:srgbClr val="FBEF05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37" name="Elipse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9060" y="4348428"/>
                <a:ext cx="457200" cy="457200"/>
              </a:xfrm>
              <a:prstGeom prst="ellipse">
                <a:avLst/>
              </a:prstGeom>
              <a:blipFill rotWithShape="0">
                <a:blip r:embed="rId2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Elipse 137"/>
              <p:cNvSpPr/>
              <p:nvPr/>
            </p:nvSpPr>
            <p:spPr>
              <a:xfrm>
                <a:off x="8909060" y="5316454"/>
                <a:ext cx="457200" cy="457200"/>
              </a:xfrm>
              <a:prstGeom prst="ellipse">
                <a:avLst/>
              </a:prstGeom>
              <a:solidFill>
                <a:srgbClr val="FBEF05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38" name="Elipse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9060" y="5316454"/>
                <a:ext cx="457200" cy="457200"/>
              </a:xfrm>
              <a:prstGeom prst="ellipse">
                <a:avLst/>
              </a:prstGeom>
              <a:blipFill rotWithShape="0"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Conector recto de flecha 138"/>
          <p:cNvCxnSpPr>
            <a:stCxn id="134" idx="2"/>
          </p:cNvCxnSpPr>
          <p:nvPr/>
        </p:nvCxnSpPr>
        <p:spPr>
          <a:xfrm flipH="1">
            <a:off x="6764808" y="1658280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de flecha 139"/>
          <p:cNvCxnSpPr>
            <a:stCxn id="135" idx="2"/>
          </p:cNvCxnSpPr>
          <p:nvPr/>
        </p:nvCxnSpPr>
        <p:spPr>
          <a:xfrm flipH="1">
            <a:off x="6764808" y="2631196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de flecha 140"/>
          <p:cNvCxnSpPr>
            <a:stCxn id="136" idx="2"/>
          </p:cNvCxnSpPr>
          <p:nvPr/>
        </p:nvCxnSpPr>
        <p:spPr>
          <a:xfrm flipH="1">
            <a:off x="6764808" y="3604112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de flecha 141"/>
          <p:cNvCxnSpPr>
            <a:stCxn id="137" idx="2"/>
          </p:cNvCxnSpPr>
          <p:nvPr/>
        </p:nvCxnSpPr>
        <p:spPr>
          <a:xfrm flipH="1">
            <a:off x="6764808" y="4577028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cto de flecha 142"/>
          <p:cNvCxnSpPr>
            <a:stCxn id="138" idx="2"/>
          </p:cNvCxnSpPr>
          <p:nvPr/>
        </p:nvCxnSpPr>
        <p:spPr>
          <a:xfrm flipH="1">
            <a:off x="6764808" y="5545054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Rectángulo 144"/>
              <p:cNvSpPr/>
              <p:nvPr/>
            </p:nvSpPr>
            <p:spPr>
              <a:xfrm>
                <a:off x="8041674" y="3879685"/>
                <a:ext cx="457200" cy="457200"/>
              </a:xfrm>
              <a:prstGeom prst="rect">
                <a:avLst/>
              </a:prstGeom>
              <a:solidFill>
                <a:srgbClr val="B082E2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45" name="Rectángulo 1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1674" y="3879685"/>
                <a:ext cx="457200" cy="457200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Rectángulo 145"/>
              <p:cNvSpPr/>
              <p:nvPr/>
            </p:nvSpPr>
            <p:spPr>
              <a:xfrm>
                <a:off x="8041674" y="4822061"/>
                <a:ext cx="457200" cy="457200"/>
              </a:xfrm>
              <a:prstGeom prst="rect">
                <a:avLst/>
              </a:prstGeom>
              <a:solidFill>
                <a:srgbClr val="B082E2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46" name="Rectángulo 1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1674" y="4822061"/>
                <a:ext cx="457200" cy="457200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Rectángulo 146"/>
              <p:cNvSpPr/>
              <p:nvPr/>
            </p:nvSpPr>
            <p:spPr>
              <a:xfrm>
                <a:off x="8041674" y="1947711"/>
                <a:ext cx="457200" cy="457200"/>
              </a:xfrm>
              <a:prstGeom prst="rect">
                <a:avLst/>
              </a:prstGeom>
              <a:solidFill>
                <a:srgbClr val="B082E2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47" name="Rectángulo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1674" y="1947711"/>
                <a:ext cx="457200" cy="457200"/>
              </a:xfrm>
              <a:prstGeom prst="rect">
                <a:avLst/>
              </a:prstGeom>
              <a:blipFill rotWithShape="0">
                <a:blip r:embed="rId3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Rectángulo 147"/>
              <p:cNvSpPr/>
              <p:nvPr/>
            </p:nvSpPr>
            <p:spPr>
              <a:xfrm>
                <a:off x="8041674" y="2918312"/>
                <a:ext cx="457200" cy="457200"/>
              </a:xfrm>
              <a:prstGeom prst="rect">
                <a:avLst/>
              </a:prstGeom>
              <a:solidFill>
                <a:srgbClr val="B082E2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48" name="Rectángulo 1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1674" y="2918312"/>
                <a:ext cx="457200" cy="457200"/>
              </a:xfrm>
              <a:prstGeom prst="rect">
                <a:avLst/>
              </a:prstGeom>
              <a:blipFill rotWithShape="0">
                <a:blip r:embed="rId3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Conector recto de flecha 148"/>
          <p:cNvCxnSpPr>
            <a:stCxn id="134" idx="3"/>
            <a:endCxn id="148" idx="3"/>
          </p:cNvCxnSpPr>
          <p:nvPr/>
        </p:nvCxnSpPr>
        <p:spPr>
          <a:xfrm flipH="1">
            <a:off x="8498874" y="1819925"/>
            <a:ext cx="477141" cy="13269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cto de flecha 149"/>
          <p:cNvCxnSpPr>
            <a:stCxn id="148" idx="1"/>
            <a:endCxn id="111" idx="7"/>
          </p:cNvCxnSpPr>
          <p:nvPr/>
        </p:nvCxnSpPr>
        <p:spPr>
          <a:xfrm flipH="1">
            <a:off x="6698757" y="3146912"/>
            <a:ext cx="1342917" cy="320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recto de flecha 150"/>
          <p:cNvCxnSpPr>
            <a:stCxn id="147" idx="1"/>
            <a:endCxn id="109" idx="5"/>
          </p:cNvCxnSpPr>
          <p:nvPr/>
        </p:nvCxnSpPr>
        <p:spPr>
          <a:xfrm flipH="1" flipV="1">
            <a:off x="6698757" y="1844942"/>
            <a:ext cx="1342917" cy="331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recto de flecha 151"/>
          <p:cNvCxnSpPr>
            <a:stCxn id="135" idx="1"/>
            <a:endCxn id="147" idx="3"/>
          </p:cNvCxnSpPr>
          <p:nvPr/>
        </p:nvCxnSpPr>
        <p:spPr>
          <a:xfrm flipH="1" flipV="1">
            <a:off x="8498874" y="2176311"/>
            <a:ext cx="477141" cy="2932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cto de flecha 152"/>
          <p:cNvCxnSpPr>
            <a:stCxn id="145" idx="1"/>
            <a:endCxn id="111" idx="5"/>
          </p:cNvCxnSpPr>
          <p:nvPr/>
        </p:nvCxnSpPr>
        <p:spPr>
          <a:xfrm flipH="1" flipV="1">
            <a:off x="6698757" y="3790774"/>
            <a:ext cx="1342917" cy="317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cto de flecha 153"/>
          <p:cNvCxnSpPr>
            <a:stCxn id="145" idx="1"/>
            <a:endCxn id="112" idx="7"/>
          </p:cNvCxnSpPr>
          <p:nvPr/>
        </p:nvCxnSpPr>
        <p:spPr>
          <a:xfrm flipH="1">
            <a:off x="6698757" y="4108285"/>
            <a:ext cx="1342917" cy="3321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de flecha 155"/>
          <p:cNvCxnSpPr>
            <a:stCxn id="138" idx="1"/>
            <a:endCxn id="145" idx="3"/>
          </p:cNvCxnSpPr>
          <p:nvPr/>
        </p:nvCxnSpPr>
        <p:spPr>
          <a:xfrm flipH="1" flipV="1">
            <a:off x="8498874" y="4108285"/>
            <a:ext cx="477141" cy="1275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recto de flecha 156"/>
          <p:cNvCxnSpPr>
            <a:stCxn id="146" idx="1"/>
            <a:endCxn id="112" idx="5"/>
          </p:cNvCxnSpPr>
          <p:nvPr/>
        </p:nvCxnSpPr>
        <p:spPr>
          <a:xfrm flipH="1" flipV="1">
            <a:off x="6698757" y="4763690"/>
            <a:ext cx="1342917" cy="286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cto de flecha 157"/>
          <p:cNvCxnSpPr>
            <a:stCxn id="136" idx="3"/>
            <a:endCxn id="146" idx="3"/>
          </p:cNvCxnSpPr>
          <p:nvPr/>
        </p:nvCxnSpPr>
        <p:spPr>
          <a:xfrm flipH="1">
            <a:off x="8498874" y="3765757"/>
            <a:ext cx="477141" cy="12849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ángulo 161"/>
          <p:cNvSpPr/>
          <p:nvPr/>
        </p:nvSpPr>
        <p:spPr>
          <a:xfrm>
            <a:off x="9957716" y="3872204"/>
            <a:ext cx="365760" cy="3657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63" name="Conector recto de flecha 162"/>
          <p:cNvCxnSpPr>
            <a:stCxn id="162" idx="1"/>
            <a:endCxn id="135" idx="6"/>
          </p:cNvCxnSpPr>
          <p:nvPr/>
        </p:nvCxnSpPr>
        <p:spPr>
          <a:xfrm flipH="1" flipV="1">
            <a:off x="9366260" y="2631196"/>
            <a:ext cx="591456" cy="1423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recto de flecha 165"/>
          <p:cNvCxnSpPr>
            <a:stCxn id="162" idx="1"/>
            <a:endCxn id="138" idx="6"/>
          </p:cNvCxnSpPr>
          <p:nvPr/>
        </p:nvCxnSpPr>
        <p:spPr>
          <a:xfrm flipH="1">
            <a:off x="9366260" y="4055084"/>
            <a:ext cx="591456" cy="1489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Rectángulo 170"/>
              <p:cNvSpPr/>
              <p:nvPr/>
            </p:nvSpPr>
            <p:spPr>
              <a:xfrm>
                <a:off x="10642222" y="381915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71" name="Rectángulo 1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2222" y="3819152"/>
                <a:ext cx="457200" cy="457200"/>
              </a:xfrm>
              <a:prstGeom prst="rect">
                <a:avLst/>
              </a:prstGeom>
              <a:blipFill rotWithShape="0">
                <a:blip r:embed="rId3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Conector recto de flecha 88"/>
          <p:cNvCxnSpPr>
            <a:stCxn id="171" idx="1"/>
            <a:endCxn id="162" idx="3"/>
          </p:cNvCxnSpPr>
          <p:nvPr/>
        </p:nvCxnSpPr>
        <p:spPr>
          <a:xfrm flipH="1">
            <a:off x="10323476" y="4047752"/>
            <a:ext cx="318746" cy="7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608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272397" y="1525869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1272397" y="2498785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1272397" y="3471701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272397" y="4444617"/>
            <a:ext cx="457200" cy="457200"/>
          </a:xfrm>
          <a:prstGeom prst="rect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1272397" y="5412643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3873849" y="1520979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3873849" y="2493895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3873849" y="3466811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3873849" y="4439727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3873849" y="5407753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Conector recto de flecha 19"/>
          <p:cNvCxnSpPr>
            <a:stCxn id="14" idx="2"/>
            <a:endCxn id="4" idx="6"/>
          </p:cNvCxnSpPr>
          <p:nvPr/>
        </p:nvCxnSpPr>
        <p:spPr>
          <a:xfrm flipH="1">
            <a:off x="1729597" y="1749579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15" idx="2"/>
            <a:endCxn id="5" idx="6"/>
          </p:cNvCxnSpPr>
          <p:nvPr/>
        </p:nvCxnSpPr>
        <p:spPr>
          <a:xfrm flipH="1">
            <a:off x="1729597" y="2722495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16" idx="2"/>
            <a:endCxn id="6" idx="6"/>
          </p:cNvCxnSpPr>
          <p:nvPr/>
        </p:nvCxnSpPr>
        <p:spPr>
          <a:xfrm flipH="1">
            <a:off x="1729597" y="3695411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>
            <a:stCxn id="17" idx="2"/>
            <a:endCxn id="7" idx="3"/>
          </p:cNvCxnSpPr>
          <p:nvPr/>
        </p:nvCxnSpPr>
        <p:spPr>
          <a:xfrm flipH="1">
            <a:off x="1729597" y="4668327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>
            <a:stCxn id="18" idx="2"/>
            <a:endCxn id="8" idx="6"/>
          </p:cNvCxnSpPr>
          <p:nvPr/>
        </p:nvCxnSpPr>
        <p:spPr>
          <a:xfrm flipH="1">
            <a:off x="1729597" y="5636353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3008048" y="3948454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3011896" y="2008152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3008048" y="2990058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2" name="Conector recto de flecha 41"/>
          <p:cNvCxnSpPr>
            <a:stCxn id="14" idx="3"/>
            <a:endCxn id="13" idx="3"/>
          </p:cNvCxnSpPr>
          <p:nvPr/>
        </p:nvCxnSpPr>
        <p:spPr>
          <a:xfrm flipH="1">
            <a:off x="3465248" y="1911224"/>
            <a:ext cx="475556" cy="1307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>
            <a:stCxn id="13" idx="1"/>
            <a:endCxn id="6" idx="7"/>
          </p:cNvCxnSpPr>
          <p:nvPr/>
        </p:nvCxnSpPr>
        <p:spPr>
          <a:xfrm flipH="1">
            <a:off x="1662642" y="3218658"/>
            <a:ext cx="1345406" cy="319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/>
          <p:cNvCxnSpPr>
            <a:stCxn id="12" idx="1"/>
            <a:endCxn id="4" idx="5"/>
          </p:cNvCxnSpPr>
          <p:nvPr/>
        </p:nvCxnSpPr>
        <p:spPr>
          <a:xfrm flipH="1" flipV="1">
            <a:off x="1662642" y="1916114"/>
            <a:ext cx="1349254" cy="3206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/>
          <p:cNvCxnSpPr>
            <a:stCxn id="15" idx="1"/>
            <a:endCxn id="12" idx="3"/>
          </p:cNvCxnSpPr>
          <p:nvPr/>
        </p:nvCxnSpPr>
        <p:spPr>
          <a:xfrm flipH="1" flipV="1">
            <a:off x="3469096" y="2236752"/>
            <a:ext cx="471708" cy="3240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/>
          <p:cNvCxnSpPr>
            <a:stCxn id="10" idx="1"/>
            <a:endCxn id="6" idx="5"/>
          </p:cNvCxnSpPr>
          <p:nvPr/>
        </p:nvCxnSpPr>
        <p:spPr>
          <a:xfrm flipH="1" flipV="1">
            <a:off x="1662642" y="3861946"/>
            <a:ext cx="1345406" cy="315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de flecha 74"/>
          <p:cNvCxnSpPr>
            <a:stCxn id="10" idx="1"/>
            <a:endCxn id="7" idx="3"/>
          </p:cNvCxnSpPr>
          <p:nvPr/>
        </p:nvCxnSpPr>
        <p:spPr>
          <a:xfrm flipH="1">
            <a:off x="1729597" y="4177054"/>
            <a:ext cx="1278451" cy="496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de flecha 84"/>
          <p:cNvCxnSpPr>
            <a:stCxn id="18" idx="1"/>
            <a:endCxn id="10" idx="3"/>
          </p:cNvCxnSpPr>
          <p:nvPr/>
        </p:nvCxnSpPr>
        <p:spPr>
          <a:xfrm flipH="1" flipV="1">
            <a:off x="3465248" y="4177054"/>
            <a:ext cx="475556" cy="12976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de flecha 87"/>
          <p:cNvCxnSpPr>
            <a:stCxn id="11" idx="1"/>
            <a:endCxn id="7" idx="3"/>
          </p:cNvCxnSpPr>
          <p:nvPr/>
        </p:nvCxnSpPr>
        <p:spPr>
          <a:xfrm flipH="1" flipV="1">
            <a:off x="1729597" y="4673217"/>
            <a:ext cx="1282299" cy="526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/>
          <p:cNvCxnSpPr>
            <a:stCxn id="16" idx="3"/>
            <a:endCxn id="11" idx="3"/>
          </p:cNvCxnSpPr>
          <p:nvPr/>
        </p:nvCxnSpPr>
        <p:spPr>
          <a:xfrm flipH="1">
            <a:off x="3469096" y="3857056"/>
            <a:ext cx="471708" cy="1342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Elipse 108"/>
          <p:cNvSpPr/>
          <p:nvPr/>
        </p:nvSpPr>
        <p:spPr>
          <a:xfrm>
            <a:off x="6472414" y="1515081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10" name="Elipse 109"/>
          <p:cNvSpPr/>
          <p:nvPr/>
        </p:nvSpPr>
        <p:spPr>
          <a:xfrm>
            <a:off x="6472414" y="2487997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1" name="Elipse 110"/>
          <p:cNvSpPr/>
          <p:nvPr/>
        </p:nvSpPr>
        <p:spPr>
          <a:xfrm>
            <a:off x="6472414" y="3460913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2" name="Elipse 111"/>
          <p:cNvSpPr/>
          <p:nvPr/>
        </p:nvSpPr>
        <p:spPr>
          <a:xfrm>
            <a:off x="6472414" y="4433829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3" name="Elipse 112"/>
          <p:cNvSpPr/>
          <p:nvPr/>
        </p:nvSpPr>
        <p:spPr>
          <a:xfrm>
            <a:off x="6472414" y="5401855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</a:t>
            </a:r>
          </a:p>
        </p:txBody>
      </p:sp>
      <p:cxnSp>
        <p:nvCxnSpPr>
          <p:cNvPr id="114" name="Conector recto de flecha 113"/>
          <p:cNvCxnSpPr>
            <a:stCxn id="109" idx="2"/>
          </p:cNvCxnSpPr>
          <p:nvPr/>
        </p:nvCxnSpPr>
        <p:spPr>
          <a:xfrm flipH="1">
            <a:off x="4328162" y="1743681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de flecha 114"/>
          <p:cNvCxnSpPr>
            <a:stCxn id="110" idx="2"/>
          </p:cNvCxnSpPr>
          <p:nvPr/>
        </p:nvCxnSpPr>
        <p:spPr>
          <a:xfrm flipH="1">
            <a:off x="4328162" y="2716597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de flecha 115"/>
          <p:cNvCxnSpPr>
            <a:stCxn id="111" idx="2"/>
          </p:cNvCxnSpPr>
          <p:nvPr/>
        </p:nvCxnSpPr>
        <p:spPr>
          <a:xfrm flipH="1">
            <a:off x="4328162" y="3689513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de flecha 116"/>
          <p:cNvCxnSpPr>
            <a:stCxn id="112" idx="2"/>
          </p:cNvCxnSpPr>
          <p:nvPr/>
        </p:nvCxnSpPr>
        <p:spPr>
          <a:xfrm flipH="1">
            <a:off x="4328162" y="4662429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de flecha 117"/>
          <p:cNvCxnSpPr>
            <a:stCxn id="113" idx="2"/>
          </p:cNvCxnSpPr>
          <p:nvPr/>
        </p:nvCxnSpPr>
        <p:spPr>
          <a:xfrm flipH="1">
            <a:off x="4328162" y="5630455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ángulo 121"/>
          <p:cNvSpPr/>
          <p:nvPr/>
        </p:nvSpPr>
        <p:spPr>
          <a:xfrm>
            <a:off x="5612464" y="2007512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24" name="Conector recto de flecha 123"/>
          <p:cNvCxnSpPr>
            <a:stCxn id="109" idx="3"/>
            <a:endCxn id="123" idx="3"/>
          </p:cNvCxnSpPr>
          <p:nvPr/>
        </p:nvCxnSpPr>
        <p:spPr>
          <a:xfrm flipH="1">
            <a:off x="6069272" y="1905326"/>
            <a:ext cx="470097" cy="1314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de flecha 124"/>
          <p:cNvCxnSpPr>
            <a:stCxn id="123" idx="1"/>
            <a:endCxn id="16" idx="7"/>
          </p:cNvCxnSpPr>
          <p:nvPr/>
        </p:nvCxnSpPr>
        <p:spPr>
          <a:xfrm flipH="1">
            <a:off x="4264094" y="3219741"/>
            <a:ext cx="1347978" cy="314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de flecha 125"/>
          <p:cNvCxnSpPr>
            <a:stCxn id="122" idx="1"/>
            <a:endCxn id="14" idx="5"/>
          </p:cNvCxnSpPr>
          <p:nvPr/>
        </p:nvCxnSpPr>
        <p:spPr>
          <a:xfrm flipH="1" flipV="1">
            <a:off x="4264094" y="1911224"/>
            <a:ext cx="1348370" cy="324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de flecha 126"/>
          <p:cNvCxnSpPr>
            <a:stCxn id="110" idx="1"/>
            <a:endCxn id="122" idx="3"/>
          </p:cNvCxnSpPr>
          <p:nvPr/>
        </p:nvCxnSpPr>
        <p:spPr>
          <a:xfrm flipH="1" flipV="1">
            <a:off x="6069664" y="2236112"/>
            <a:ext cx="469705" cy="3188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de flecha 127"/>
          <p:cNvCxnSpPr>
            <a:stCxn id="120" idx="1"/>
            <a:endCxn id="16" idx="5"/>
          </p:cNvCxnSpPr>
          <p:nvPr/>
        </p:nvCxnSpPr>
        <p:spPr>
          <a:xfrm flipH="1" flipV="1">
            <a:off x="4264094" y="3857056"/>
            <a:ext cx="1340934" cy="319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de flecha 128"/>
          <p:cNvCxnSpPr>
            <a:stCxn id="120" idx="1"/>
            <a:endCxn id="17" idx="7"/>
          </p:cNvCxnSpPr>
          <p:nvPr/>
        </p:nvCxnSpPr>
        <p:spPr>
          <a:xfrm flipH="1">
            <a:off x="4264094" y="4177054"/>
            <a:ext cx="1340934" cy="329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de flecha 130"/>
          <p:cNvCxnSpPr>
            <a:stCxn id="113" idx="1"/>
            <a:endCxn id="120" idx="3"/>
          </p:cNvCxnSpPr>
          <p:nvPr/>
        </p:nvCxnSpPr>
        <p:spPr>
          <a:xfrm flipH="1" flipV="1">
            <a:off x="6062228" y="4177054"/>
            <a:ext cx="477141" cy="1291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de flecha 131"/>
          <p:cNvCxnSpPr>
            <a:stCxn id="121" idx="1"/>
            <a:endCxn id="17" idx="5"/>
          </p:cNvCxnSpPr>
          <p:nvPr/>
        </p:nvCxnSpPr>
        <p:spPr>
          <a:xfrm flipH="1" flipV="1">
            <a:off x="4264094" y="4829972"/>
            <a:ext cx="1347978" cy="3520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de flecha 132"/>
          <p:cNvCxnSpPr>
            <a:stCxn id="111" idx="3"/>
            <a:endCxn id="121" idx="3"/>
          </p:cNvCxnSpPr>
          <p:nvPr/>
        </p:nvCxnSpPr>
        <p:spPr>
          <a:xfrm flipH="1">
            <a:off x="6069272" y="3851158"/>
            <a:ext cx="470097" cy="1330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ipse 133"/>
          <p:cNvSpPr/>
          <p:nvPr/>
        </p:nvSpPr>
        <p:spPr>
          <a:xfrm>
            <a:off x="9072962" y="1515942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5" name="Elipse 134"/>
          <p:cNvSpPr/>
          <p:nvPr/>
        </p:nvSpPr>
        <p:spPr>
          <a:xfrm>
            <a:off x="9072962" y="2488858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6" name="Elipse 135"/>
          <p:cNvSpPr/>
          <p:nvPr/>
        </p:nvSpPr>
        <p:spPr>
          <a:xfrm>
            <a:off x="9072962" y="3461774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7" name="Elipse 136"/>
          <p:cNvSpPr/>
          <p:nvPr/>
        </p:nvSpPr>
        <p:spPr>
          <a:xfrm>
            <a:off x="9072962" y="4434690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8" name="Elipse 137"/>
          <p:cNvSpPr/>
          <p:nvPr/>
        </p:nvSpPr>
        <p:spPr>
          <a:xfrm>
            <a:off x="9064336" y="5402716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39" name="Conector recto de flecha 138"/>
          <p:cNvCxnSpPr>
            <a:stCxn id="134" idx="2"/>
          </p:cNvCxnSpPr>
          <p:nvPr/>
        </p:nvCxnSpPr>
        <p:spPr>
          <a:xfrm flipH="1">
            <a:off x="6928710" y="1744542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de flecha 139"/>
          <p:cNvCxnSpPr>
            <a:stCxn id="135" idx="2"/>
          </p:cNvCxnSpPr>
          <p:nvPr/>
        </p:nvCxnSpPr>
        <p:spPr>
          <a:xfrm flipH="1">
            <a:off x="6928710" y="2717458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de flecha 140"/>
          <p:cNvCxnSpPr>
            <a:stCxn id="136" idx="2"/>
          </p:cNvCxnSpPr>
          <p:nvPr/>
        </p:nvCxnSpPr>
        <p:spPr>
          <a:xfrm flipH="1">
            <a:off x="6928710" y="3690374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de flecha 141"/>
          <p:cNvCxnSpPr>
            <a:stCxn id="137" idx="2"/>
          </p:cNvCxnSpPr>
          <p:nvPr/>
        </p:nvCxnSpPr>
        <p:spPr>
          <a:xfrm flipH="1">
            <a:off x="6928710" y="4663290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cto de flecha 142"/>
          <p:cNvCxnSpPr>
            <a:stCxn id="138" idx="2"/>
            <a:endCxn id="113" idx="6"/>
          </p:cNvCxnSpPr>
          <p:nvPr/>
        </p:nvCxnSpPr>
        <p:spPr>
          <a:xfrm flipH="1" flipV="1">
            <a:off x="6929614" y="5630455"/>
            <a:ext cx="2134722" cy="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recto de flecha 148"/>
          <p:cNvCxnSpPr>
            <a:stCxn id="134" idx="3"/>
            <a:endCxn id="148" idx="3"/>
          </p:cNvCxnSpPr>
          <p:nvPr/>
        </p:nvCxnSpPr>
        <p:spPr>
          <a:xfrm flipH="1">
            <a:off x="8658736" y="1906187"/>
            <a:ext cx="481181" cy="1313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cto de flecha 149"/>
          <p:cNvCxnSpPr>
            <a:stCxn id="148" idx="1"/>
            <a:endCxn id="111" idx="7"/>
          </p:cNvCxnSpPr>
          <p:nvPr/>
        </p:nvCxnSpPr>
        <p:spPr>
          <a:xfrm flipH="1">
            <a:off x="6862659" y="3219741"/>
            <a:ext cx="1338877" cy="308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recto de flecha 150"/>
          <p:cNvCxnSpPr>
            <a:stCxn id="147" idx="1"/>
            <a:endCxn id="109" idx="5"/>
          </p:cNvCxnSpPr>
          <p:nvPr/>
        </p:nvCxnSpPr>
        <p:spPr>
          <a:xfrm flipH="1" flipV="1">
            <a:off x="6862659" y="1905326"/>
            <a:ext cx="1338877" cy="332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recto de flecha 151"/>
          <p:cNvCxnSpPr>
            <a:stCxn id="135" idx="1"/>
            <a:endCxn id="147" idx="3"/>
          </p:cNvCxnSpPr>
          <p:nvPr/>
        </p:nvCxnSpPr>
        <p:spPr>
          <a:xfrm flipH="1" flipV="1">
            <a:off x="8658736" y="2237389"/>
            <a:ext cx="481181" cy="318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cto de flecha 152"/>
          <p:cNvCxnSpPr>
            <a:stCxn id="145" idx="1"/>
            <a:endCxn id="111" idx="5"/>
          </p:cNvCxnSpPr>
          <p:nvPr/>
        </p:nvCxnSpPr>
        <p:spPr>
          <a:xfrm flipH="1" flipV="1">
            <a:off x="6862659" y="3851158"/>
            <a:ext cx="1339454" cy="345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cto de flecha 153"/>
          <p:cNvCxnSpPr>
            <a:stCxn id="145" idx="1"/>
            <a:endCxn id="112" idx="7"/>
          </p:cNvCxnSpPr>
          <p:nvPr/>
        </p:nvCxnSpPr>
        <p:spPr>
          <a:xfrm flipH="1">
            <a:off x="6862659" y="4196535"/>
            <a:ext cx="1339454" cy="304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de flecha 155"/>
          <p:cNvCxnSpPr>
            <a:stCxn id="138" idx="1"/>
            <a:endCxn id="145" idx="3"/>
          </p:cNvCxnSpPr>
          <p:nvPr/>
        </p:nvCxnSpPr>
        <p:spPr>
          <a:xfrm flipH="1" flipV="1">
            <a:off x="8659313" y="4196535"/>
            <a:ext cx="471978" cy="1273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recto de flecha 156"/>
          <p:cNvCxnSpPr>
            <a:stCxn id="146" idx="1"/>
            <a:endCxn id="112" idx="5"/>
          </p:cNvCxnSpPr>
          <p:nvPr/>
        </p:nvCxnSpPr>
        <p:spPr>
          <a:xfrm flipH="1" flipV="1">
            <a:off x="6862659" y="4824074"/>
            <a:ext cx="1339454" cy="3919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cto de flecha 157"/>
          <p:cNvCxnSpPr>
            <a:stCxn id="136" idx="3"/>
            <a:endCxn id="146" idx="3"/>
          </p:cNvCxnSpPr>
          <p:nvPr/>
        </p:nvCxnSpPr>
        <p:spPr>
          <a:xfrm flipH="1">
            <a:off x="8659313" y="3852019"/>
            <a:ext cx="480604" cy="1363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ángulo 161"/>
          <p:cNvSpPr/>
          <p:nvPr/>
        </p:nvSpPr>
        <p:spPr>
          <a:xfrm>
            <a:off x="10141559" y="3948454"/>
            <a:ext cx="365760" cy="365760"/>
          </a:xfrm>
          <a:prstGeom prst="rect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63" name="Conector recto de flecha 162"/>
          <p:cNvCxnSpPr>
            <a:stCxn id="162" idx="1"/>
            <a:endCxn id="135" idx="6"/>
          </p:cNvCxnSpPr>
          <p:nvPr/>
        </p:nvCxnSpPr>
        <p:spPr>
          <a:xfrm flipH="1" flipV="1">
            <a:off x="9530162" y="2717458"/>
            <a:ext cx="611397" cy="1413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recto de flecha 165"/>
          <p:cNvCxnSpPr>
            <a:stCxn id="162" idx="1"/>
            <a:endCxn id="138" idx="6"/>
          </p:cNvCxnSpPr>
          <p:nvPr/>
        </p:nvCxnSpPr>
        <p:spPr>
          <a:xfrm flipH="1">
            <a:off x="9521536" y="4131334"/>
            <a:ext cx="620023" cy="1499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Rectángulo 170"/>
              <p:cNvSpPr/>
              <p:nvPr/>
            </p:nvSpPr>
            <p:spPr>
              <a:xfrm>
                <a:off x="10826065" y="389540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71" name="Rectángulo 1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6065" y="3895402"/>
                <a:ext cx="457200" cy="4572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Conector recto de flecha 88"/>
          <p:cNvCxnSpPr>
            <a:stCxn id="171" idx="1"/>
            <a:endCxn id="162" idx="3"/>
          </p:cNvCxnSpPr>
          <p:nvPr/>
        </p:nvCxnSpPr>
        <p:spPr>
          <a:xfrm flipH="1">
            <a:off x="10507319" y="4124002"/>
            <a:ext cx="318746" cy="7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o 25"/>
          <p:cNvGrpSpPr/>
          <p:nvPr/>
        </p:nvGrpSpPr>
        <p:grpSpPr>
          <a:xfrm>
            <a:off x="3011896" y="4729208"/>
            <a:ext cx="457200" cy="699030"/>
            <a:chOff x="3006463" y="3716254"/>
            <a:chExt cx="457200" cy="699030"/>
          </a:xfrm>
        </p:grpSpPr>
        <p:sp>
          <p:nvSpPr>
            <p:cNvPr id="11" name="Rectángulo 10"/>
            <p:cNvSpPr/>
            <p:nvPr/>
          </p:nvSpPr>
          <p:spPr>
            <a:xfrm>
              <a:off x="3006463" y="3958084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CuadroTexto 58"/>
            <p:cNvSpPr txBox="1"/>
            <p:nvPr/>
          </p:nvSpPr>
          <p:spPr>
            <a:xfrm>
              <a:off x="3049642" y="3716254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p:grpSp>
        <p:nvGrpSpPr>
          <p:cNvPr id="84" name="Grupo 83"/>
          <p:cNvGrpSpPr/>
          <p:nvPr/>
        </p:nvGrpSpPr>
        <p:grpSpPr>
          <a:xfrm>
            <a:off x="5612072" y="2739956"/>
            <a:ext cx="457200" cy="708385"/>
            <a:chOff x="5605028" y="1756967"/>
            <a:chExt cx="457200" cy="708385"/>
          </a:xfrm>
        </p:grpSpPr>
        <p:sp>
          <p:nvSpPr>
            <p:cNvPr id="123" name="Rectángulo 122"/>
            <p:cNvSpPr/>
            <p:nvPr/>
          </p:nvSpPr>
          <p:spPr>
            <a:xfrm>
              <a:off x="5605028" y="2008152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65" name="CuadroTexto 164"/>
            <p:cNvSpPr txBox="1"/>
            <p:nvPr/>
          </p:nvSpPr>
          <p:spPr>
            <a:xfrm>
              <a:off x="5653682" y="1756967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p:grpSp>
        <p:nvGrpSpPr>
          <p:cNvPr id="47" name="Grupo 46"/>
          <p:cNvGrpSpPr/>
          <p:nvPr/>
        </p:nvGrpSpPr>
        <p:grpSpPr>
          <a:xfrm>
            <a:off x="5612072" y="4687417"/>
            <a:ext cx="457200" cy="723210"/>
            <a:chOff x="5605028" y="3686176"/>
            <a:chExt cx="457200" cy="723210"/>
          </a:xfrm>
        </p:grpSpPr>
        <p:sp>
          <p:nvSpPr>
            <p:cNvPr id="121" name="Rectángulo 120"/>
            <p:cNvSpPr/>
            <p:nvPr/>
          </p:nvSpPr>
          <p:spPr>
            <a:xfrm>
              <a:off x="5605028" y="3952186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7" name="CuadroTexto 166"/>
            <p:cNvSpPr txBox="1"/>
            <p:nvPr/>
          </p:nvSpPr>
          <p:spPr>
            <a:xfrm>
              <a:off x="5660523" y="3686176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p:grpSp>
        <p:nvGrpSpPr>
          <p:cNvPr id="45" name="Grupo 44"/>
          <p:cNvGrpSpPr/>
          <p:nvPr/>
        </p:nvGrpSpPr>
        <p:grpSpPr>
          <a:xfrm>
            <a:off x="5605028" y="3697091"/>
            <a:ext cx="457200" cy="708563"/>
            <a:chOff x="5605028" y="4774382"/>
            <a:chExt cx="457200" cy="708563"/>
          </a:xfrm>
        </p:grpSpPr>
        <p:sp>
          <p:nvSpPr>
            <p:cNvPr id="120" name="Rectángulo 119"/>
            <p:cNvSpPr/>
            <p:nvPr/>
          </p:nvSpPr>
          <p:spPr>
            <a:xfrm>
              <a:off x="5605028" y="5025745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68" name="CuadroTexto 167"/>
            <p:cNvSpPr txBox="1"/>
            <p:nvPr/>
          </p:nvSpPr>
          <p:spPr>
            <a:xfrm>
              <a:off x="5629810" y="4774382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p:grpSp>
        <p:nvGrpSpPr>
          <p:cNvPr id="62" name="Grupo 61"/>
          <p:cNvGrpSpPr/>
          <p:nvPr/>
        </p:nvGrpSpPr>
        <p:grpSpPr>
          <a:xfrm>
            <a:off x="8202113" y="3723588"/>
            <a:ext cx="457200" cy="701547"/>
            <a:chOff x="8205576" y="4782259"/>
            <a:chExt cx="457200" cy="701547"/>
          </a:xfrm>
        </p:grpSpPr>
        <p:sp>
          <p:nvSpPr>
            <p:cNvPr id="145" name="Rectángulo 144"/>
            <p:cNvSpPr/>
            <p:nvPr/>
          </p:nvSpPr>
          <p:spPr>
            <a:xfrm>
              <a:off x="8205576" y="5026606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9" name="CuadroTexto 168"/>
            <p:cNvSpPr txBox="1"/>
            <p:nvPr/>
          </p:nvSpPr>
          <p:spPr>
            <a:xfrm>
              <a:off x="8256994" y="4782259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p:grpSp>
        <p:nvGrpSpPr>
          <p:cNvPr id="96" name="Grupo 95"/>
          <p:cNvGrpSpPr/>
          <p:nvPr/>
        </p:nvGrpSpPr>
        <p:grpSpPr>
          <a:xfrm>
            <a:off x="8201536" y="2745430"/>
            <a:ext cx="457200" cy="702911"/>
            <a:chOff x="8205576" y="1763302"/>
            <a:chExt cx="457200" cy="702911"/>
          </a:xfrm>
        </p:grpSpPr>
        <p:sp>
          <p:nvSpPr>
            <p:cNvPr id="148" name="Rectángulo 147"/>
            <p:cNvSpPr/>
            <p:nvPr/>
          </p:nvSpPr>
          <p:spPr>
            <a:xfrm>
              <a:off x="8205576" y="2009013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0" name="CuadroTexto 169"/>
            <p:cNvSpPr txBox="1"/>
            <p:nvPr/>
          </p:nvSpPr>
          <p:spPr>
            <a:xfrm>
              <a:off x="8230588" y="1763302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p:grpSp>
        <p:nvGrpSpPr>
          <p:cNvPr id="97" name="Grupo 96"/>
          <p:cNvGrpSpPr/>
          <p:nvPr/>
        </p:nvGrpSpPr>
        <p:grpSpPr>
          <a:xfrm>
            <a:off x="8201536" y="1771440"/>
            <a:ext cx="457200" cy="694549"/>
            <a:chOff x="8205576" y="2747672"/>
            <a:chExt cx="457200" cy="694549"/>
          </a:xfrm>
        </p:grpSpPr>
        <p:sp>
          <p:nvSpPr>
            <p:cNvPr id="147" name="Rectángulo 146"/>
            <p:cNvSpPr/>
            <p:nvPr/>
          </p:nvSpPr>
          <p:spPr>
            <a:xfrm>
              <a:off x="8205576" y="2985021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3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2" name="CuadroTexto 171"/>
            <p:cNvSpPr txBox="1"/>
            <p:nvPr/>
          </p:nvSpPr>
          <p:spPr>
            <a:xfrm>
              <a:off x="8217795" y="2747672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8202113" y="4734332"/>
            <a:ext cx="457200" cy="710243"/>
            <a:chOff x="8205576" y="3700004"/>
            <a:chExt cx="457200" cy="710243"/>
          </a:xfrm>
        </p:grpSpPr>
        <p:sp>
          <p:nvSpPr>
            <p:cNvPr id="146" name="Rectángulo 145"/>
            <p:cNvSpPr/>
            <p:nvPr/>
          </p:nvSpPr>
          <p:spPr>
            <a:xfrm>
              <a:off x="8205576" y="3953047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3" name="CuadroTexto 172"/>
            <p:cNvSpPr txBox="1"/>
            <p:nvPr/>
          </p:nvSpPr>
          <p:spPr>
            <a:xfrm>
              <a:off x="8247973" y="3700004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uadroTexto 65"/>
              <p:cNvSpPr txBox="1"/>
              <p:nvPr/>
            </p:nvSpPr>
            <p:spPr>
              <a:xfrm>
                <a:off x="1193285" y="405515"/>
                <a:ext cx="119077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𝒎𝒂𝒙</m:t>
                          </m:r>
                        </m:sub>
                      </m:sSub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66" name="Cuadro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285" y="405515"/>
                <a:ext cx="1190774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9570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272397" y="1525869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1272397" y="2498785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1272397" y="3471701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272397" y="4444617"/>
            <a:ext cx="457200" cy="457200"/>
          </a:xfrm>
          <a:prstGeom prst="rect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1272397" y="5412643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3873849" y="1520979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3873849" y="2493895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3873849" y="3466811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3873849" y="4439727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3873849" y="5407753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Conector recto de flecha 19"/>
          <p:cNvCxnSpPr>
            <a:stCxn id="14" idx="2"/>
            <a:endCxn id="4" idx="6"/>
          </p:cNvCxnSpPr>
          <p:nvPr/>
        </p:nvCxnSpPr>
        <p:spPr>
          <a:xfrm flipH="1">
            <a:off x="1729597" y="1749579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15" idx="2"/>
            <a:endCxn id="5" idx="6"/>
          </p:cNvCxnSpPr>
          <p:nvPr/>
        </p:nvCxnSpPr>
        <p:spPr>
          <a:xfrm flipH="1">
            <a:off x="1729597" y="2722495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16" idx="2"/>
            <a:endCxn id="6" idx="6"/>
          </p:cNvCxnSpPr>
          <p:nvPr/>
        </p:nvCxnSpPr>
        <p:spPr>
          <a:xfrm flipH="1">
            <a:off x="1729597" y="3695411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>
            <a:stCxn id="17" idx="2"/>
            <a:endCxn id="7" idx="3"/>
          </p:cNvCxnSpPr>
          <p:nvPr/>
        </p:nvCxnSpPr>
        <p:spPr>
          <a:xfrm flipH="1">
            <a:off x="1729597" y="4668327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>
            <a:stCxn id="18" idx="2"/>
            <a:endCxn id="8" idx="6"/>
          </p:cNvCxnSpPr>
          <p:nvPr/>
        </p:nvCxnSpPr>
        <p:spPr>
          <a:xfrm flipH="1">
            <a:off x="1729597" y="5636353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3008048" y="3948454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3011896" y="2008152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3008048" y="2990058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2" name="Conector recto de flecha 41"/>
          <p:cNvCxnSpPr>
            <a:stCxn id="14" idx="3"/>
            <a:endCxn id="13" idx="3"/>
          </p:cNvCxnSpPr>
          <p:nvPr/>
        </p:nvCxnSpPr>
        <p:spPr>
          <a:xfrm flipH="1">
            <a:off x="3465248" y="1911224"/>
            <a:ext cx="475556" cy="1307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>
            <a:stCxn id="13" idx="1"/>
            <a:endCxn id="6" idx="7"/>
          </p:cNvCxnSpPr>
          <p:nvPr/>
        </p:nvCxnSpPr>
        <p:spPr>
          <a:xfrm flipH="1">
            <a:off x="1662642" y="3218658"/>
            <a:ext cx="1345406" cy="319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/>
          <p:cNvCxnSpPr>
            <a:stCxn id="12" idx="1"/>
            <a:endCxn id="4" idx="5"/>
          </p:cNvCxnSpPr>
          <p:nvPr/>
        </p:nvCxnSpPr>
        <p:spPr>
          <a:xfrm flipH="1" flipV="1">
            <a:off x="1662642" y="1916114"/>
            <a:ext cx="1349254" cy="3206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/>
          <p:cNvCxnSpPr>
            <a:stCxn id="15" idx="1"/>
            <a:endCxn id="12" idx="3"/>
          </p:cNvCxnSpPr>
          <p:nvPr/>
        </p:nvCxnSpPr>
        <p:spPr>
          <a:xfrm flipH="1" flipV="1">
            <a:off x="3469096" y="2236752"/>
            <a:ext cx="471708" cy="3240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/>
          <p:cNvCxnSpPr>
            <a:stCxn id="10" idx="1"/>
            <a:endCxn id="6" idx="5"/>
          </p:cNvCxnSpPr>
          <p:nvPr/>
        </p:nvCxnSpPr>
        <p:spPr>
          <a:xfrm flipH="1" flipV="1">
            <a:off x="1662642" y="3861946"/>
            <a:ext cx="1345406" cy="315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de flecha 74"/>
          <p:cNvCxnSpPr>
            <a:stCxn id="10" idx="1"/>
            <a:endCxn id="7" idx="3"/>
          </p:cNvCxnSpPr>
          <p:nvPr/>
        </p:nvCxnSpPr>
        <p:spPr>
          <a:xfrm flipH="1">
            <a:off x="1729597" y="4177054"/>
            <a:ext cx="1278451" cy="496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de flecha 84"/>
          <p:cNvCxnSpPr>
            <a:stCxn id="18" idx="1"/>
            <a:endCxn id="10" idx="3"/>
          </p:cNvCxnSpPr>
          <p:nvPr/>
        </p:nvCxnSpPr>
        <p:spPr>
          <a:xfrm flipH="1" flipV="1">
            <a:off x="3465248" y="4177054"/>
            <a:ext cx="475556" cy="12976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de flecha 87"/>
          <p:cNvCxnSpPr>
            <a:stCxn id="11" idx="1"/>
            <a:endCxn id="7" idx="3"/>
          </p:cNvCxnSpPr>
          <p:nvPr/>
        </p:nvCxnSpPr>
        <p:spPr>
          <a:xfrm flipH="1" flipV="1">
            <a:off x="1729597" y="4673217"/>
            <a:ext cx="1282299" cy="526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/>
          <p:cNvCxnSpPr>
            <a:stCxn id="16" idx="3"/>
            <a:endCxn id="11" idx="3"/>
          </p:cNvCxnSpPr>
          <p:nvPr/>
        </p:nvCxnSpPr>
        <p:spPr>
          <a:xfrm flipH="1">
            <a:off x="3469096" y="3857056"/>
            <a:ext cx="471708" cy="1342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Elipse 108"/>
          <p:cNvSpPr/>
          <p:nvPr/>
        </p:nvSpPr>
        <p:spPr>
          <a:xfrm>
            <a:off x="6472414" y="1515081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10" name="Elipse 109"/>
          <p:cNvSpPr/>
          <p:nvPr/>
        </p:nvSpPr>
        <p:spPr>
          <a:xfrm>
            <a:off x="6472414" y="2487997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1" name="Elipse 110"/>
          <p:cNvSpPr/>
          <p:nvPr/>
        </p:nvSpPr>
        <p:spPr>
          <a:xfrm>
            <a:off x="6472414" y="3460913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2" name="Elipse 111"/>
          <p:cNvSpPr/>
          <p:nvPr/>
        </p:nvSpPr>
        <p:spPr>
          <a:xfrm>
            <a:off x="6472414" y="4433829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3" name="Elipse 112"/>
          <p:cNvSpPr/>
          <p:nvPr/>
        </p:nvSpPr>
        <p:spPr>
          <a:xfrm>
            <a:off x="6472414" y="5401855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</a:t>
            </a:r>
          </a:p>
        </p:txBody>
      </p:sp>
      <p:cxnSp>
        <p:nvCxnSpPr>
          <p:cNvPr id="114" name="Conector recto de flecha 113"/>
          <p:cNvCxnSpPr>
            <a:stCxn id="109" idx="2"/>
          </p:cNvCxnSpPr>
          <p:nvPr/>
        </p:nvCxnSpPr>
        <p:spPr>
          <a:xfrm flipH="1">
            <a:off x="4328162" y="1743681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de flecha 114"/>
          <p:cNvCxnSpPr>
            <a:stCxn id="110" idx="2"/>
          </p:cNvCxnSpPr>
          <p:nvPr/>
        </p:nvCxnSpPr>
        <p:spPr>
          <a:xfrm flipH="1">
            <a:off x="4328162" y="2716597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de flecha 115"/>
          <p:cNvCxnSpPr>
            <a:stCxn id="111" idx="2"/>
          </p:cNvCxnSpPr>
          <p:nvPr/>
        </p:nvCxnSpPr>
        <p:spPr>
          <a:xfrm flipH="1">
            <a:off x="4328162" y="3689513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de flecha 116"/>
          <p:cNvCxnSpPr>
            <a:stCxn id="112" idx="2"/>
          </p:cNvCxnSpPr>
          <p:nvPr/>
        </p:nvCxnSpPr>
        <p:spPr>
          <a:xfrm flipH="1">
            <a:off x="4328162" y="4662429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de flecha 117"/>
          <p:cNvCxnSpPr>
            <a:stCxn id="113" idx="2"/>
          </p:cNvCxnSpPr>
          <p:nvPr/>
        </p:nvCxnSpPr>
        <p:spPr>
          <a:xfrm flipH="1">
            <a:off x="4328162" y="5630455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ángulo 121"/>
          <p:cNvSpPr/>
          <p:nvPr/>
        </p:nvSpPr>
        <p:spPr>
          <a:xfrm>
            <a:off x="5612464" y="2007512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24" name="Conector recto de flecha 123"/>
          <p:cNvCxnSpPr>
            <a:stCxn id="109" idx="3"/>
            <a:endCxn id="123" idx="3"/>
          </p:cNvCxnSpPr>
          <p:nvPr/>
        </p:nvCxnSpPr>
        <p:spPr>
          <a:xfrm flipH="1">
            <a:off x="6069272" y="1905326"/>
            <a:ext cx="470097" cy="1314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de flecha 124"/>
          <p:cNvCxnSpPr>
            <a:stCxn id="123" idx="1"/>
            <a:endCxn id="16" idx="7"/>
          </p:cNvCxnSpPr>
          <p:nvPr/>
        </p:nvCxnSpPr>
        <p:spPr>
          <a:xfrm flipH="1">
            <a:off x="4264094" y="3219741"/>
            <a:ext cx="1347978" cy="314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de flecha 125"/>
          <p:cNvCxnSpPr>
            <a:stCxn id="122" idx="1"/>
            <a:endCxn id="14" idx="5"/>
          </p:cNvCxnSpPr>
          <p:nvPr/>
        </p:nvCxnSpPr>
        <p:spPr>
          <a:xfrm flipH="1" flipV="1">
            <a:off x="4264094" y="1911224"/>
            <a:ext cx="1348370" cy="324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de flecha 126"/>
          <p:cNvCxnSpPr>
            <a:stCxn id="110" idx="1"/>
            <a:endCxn id="122" idx="3"/>
          </p:cNvCxnSpPr>
          <p:nvPr/>
        </p:nvCxnSpPr>
        <p:spPr>
          <a:xfrm flipH="1" flipV="1">
            <a:off x="6069664" y="2236112"/>
            <a:ext cx="469705" cy="3188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de flecha 127"/>
          <p:cNvCxnSpPr>
            <a:stCxn id="120" idx="1"/>
            <a:endCxn id="16" idx="5"/>
          </p:cNvCxnSpPr>
          <p:nvPr/>
        </p:nvCxnSpPr>
        <p:spPr>
          <a:xfrm flipH="1" flipV="1">
            <a:off x="4264094" y="3857056"/>
            <a:ext cx="1340934" cy="319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de flecha 128"/>
          <p:cNvCxnSpPr>
            <a:stCxn id="120" idx="1"/>
            <a:endCxn id="17" idx="7"/>
          </p:cNvCxnSpPr>
          <p:nvPr/>
        </p:nvCxnSpPr>
        <p:spPr>
          <a:xfrm flipH="1">
            <a:off x="4264094" y="4177054"/>
            <a:ext cx="1340934" cy="329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de flecha 130"/>
          <p:cNvCxnSpPr>
            <a:stCxn id="113" idx="1"/>
            <a:endCxn id="120" idx="3"/>
          </p:cNvCxnSpPr>
          <p:nvPr/>
        </p:nvCxnSpPr>
        <p:spPr>
          <a:xfrm flipH="1" flipV="1">
            <a:off x="6062228" y="4177054"/>
            <a:ext cx="477141" cy="1291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de flecha 131"/>
          <p:cNvCxnSpPr>
            <a:stCxn id="121" idx="1"/>
            <a:endCxn id="17" idx="5"/>
          </p:cNvCxnSpPr>
          <p:nvPr/>
        </p:nvCxnSpPr>
        <p:spPr>
          <a:xfrm flipH="1" flipV="1">
            <a:off x="4264094" y="4829972"/>
            <a:ext cx="1347978" cy="3520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de flecha 132"/>
          <p:cNvCxnSpPr>
            <a:stCxn id="111" idx="3"/>
            <a:endCxn id="121" idx="3"/>
          </p:cNvCxnSpPr>
          <p:nvPr/>
        </p:nvCxnSpPr>
        <p:spPr>
          <a:xfrm flipH="1">
            <a:off x="6069272" y="3851158"/>
            <a:ext cx="470097" cy="1330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ipse 133"/>
          <p:cNvSpPr/>
          <p:nvPr/>
        </p:nvSpPr>
        <p:spPr>
          <a:xfrm>
            <a:off x="9072962" y="1515942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5" name="Elipse 134"/>
          <p:cNvSpPr/>
          <p:nvPr/>
        </p:nvSpPr>
        <p:spPr>
          <a:xfrm>
            <a:off x="9072962" y="2488858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6" name="Elipse 135"/>
          <p:cNvSpPr/>
          <p:nvPr/>
        </p:nvSpPr>
        <p:spPr>
          <a:xfrm>
            <a:off x="9072962" y="3461774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7" name="Elipse 136"/>
          <p:cNvSpPr/>
          <p:nvPr/>
        </p:nvSpPr>
        <p:spPr>
          <a:xfrm>
            <a:off x="9072962" y="4434690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8" name="Elipse 137"/>
          <p:cNvSpPr/>
          <p:nvPr/>
        </p:nvSpPr>
        <p:spPr>
          <a:xfrm>
            <a:off x="9064336" y="5402716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39" name="Conector recto de flecha 138"/>
          <p:cNvCxnSpPr>
            <a:stCxn id="134" idx="2"/>
          </p:cNvCxnSpPr>
          <p:nvPr/>
        </p:nvCxnSpPr>
        <p:spPr>
          <a:xfrm flipH="1">
            <a:off x="6928710" y="1744542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de flecha 139"/>
          <p:cNvCxnSpPr>
            <a:stCxn id="135" idx="2"/>
          </p:cNvCxnSpPr>
          <p:nvPr/>
        </p:nvCxnSpPr>
        <p:spPr>
          <a:xfrm flipH="1">
            <a:off x="6928710" y="2717458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de flecha 140"/>
          <p:cNvCxnSpPr>
            <a:stCxn id="136" idx="2"/>
          </p:cNvCxnSpPr>
          <p:nvPr/>
        </p:nvCxnSpPr>
        <p:spPr>
          <a:xfrm flipH="1">
            <a:off x="6928710" y="3690374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de flecha 141"/>
          <p:cNvCxnSpPr>
            <a:stCxn id="137" idx="2"/>
          </p:cNvCxnSpPr>
          <p:nvPr/>
        </p:nvCxnSpPr>
        <p:spPr>
          <a:xfrm flipH="1">
            <a:off x="6928710" y="4663290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cto de flecha 142"/>
          <p:cNvCxnSpPr>
            <a:stCxn id="138" idx="2"/>
            <a:endCxn id="113" idx="6"/>
          </p:cNvCxnSpPr>
          <p:nvPr/>
        </p:nvCxnSpPr>
        <p:spPr>
          <a:xfrm flipH="1" flipV="1">
            <a:off x="6929614" y="5630455"/>
            <a:ext cx="2134722" cy="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recto de flecha 148"/>
          <p:cNvCxnSpPr>
            <a:stCxn id="134" idx="3"/>
            <a:endCxn id="148" idx="3"/>
          </p:cNvCxnSpPr>
          <p:nvPr/>
        </p:nvCxnSpPr>
        <p:spPr>
          <a:xfrm flipH="1">
            <a:off x="8658736" y="1906187"/>
            <a:ext cx="481181" cy="1313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cto de flecha 149"/>
          <p:cNvCxnSpPr>
            <a:stCxn id="148" idx="1"/>
            <a:endCxn id="111" idx="7"/>
          </p:cNvCxnSpPr>
          <p:nvPr/>
        </p:nvCxnSpPr>
        <p:spPr>
          <a:xfrm flipH="1">
            <a:off x="6862659" y="3219741"/>
            <a:ext cx="1338877" cy="308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recto de flecha 150"/>
          <p:cNvCxnSpPr>
            <a:stCxn id="147" idx="1"/>
            <a:endCxn id="109" idx="5"/>
          </p:cNvCxnSpPr>
          <p:nvPr/>
        </p:nvCxnSpPr>
        <p:spPr>
          <a:xfrm flipH="1" flipV="1">
            <a:off x="6862659" y="1905326"/>
            <a:ext cx="1338877" cy="332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recto de flecha 151"/>
          <p:cNvCxnSpPr>
            <a:stCxn id="135" idx="1"/>
            <a:endCxn id="147" idx="3"/>
          </p:cNvCxnSpPr>
          <p:nvPr/>
        </p:nvCxnSpPr>
        <p:spPr>
          <a:xfrm flipH="1" flipV="1">
            <a:off x="8658736" y="2237389"/>
            <a:ext cx="481181" cy="318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cto de flecha 152"/>
          <p:cNvCxnSpPr>
            <a:stCxn id="145" idx="1"/>
            <a:endCxn id="111" idx="5"/>
          </p:cNvCxnSpPr>
          <p:nvPr/>
        </p:nvCxnSpPr>
        <p:spPr>
          <a:xfrm flipH="1" flipV="1">
            <a:off x="6862659" y="3851158"/>
            <a:ext cx="1339454" cy="345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cto de flecha 153"/>
          <p:cNvCxnSpPr>
            <a:stCxn id="145" idx="1"/>
            <a:endCxn id="112" idx="7"/>
          </p:cNvCxnSpPr>
          <p:nvPr/>
        </p:nvCxnSpPr>
        <p:spPr>
          <a:xfrm flipH="1">
            <a:off x="6862659" y="4196535"/>
            <a:ext cx="1339454" cy="304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de flecha 155"/>
          <p:cNvCxnSpPr>
            <a:stCxn id="138" idx="1"/>
            <a:endCxn id="145" idx="3"/>
          </p:cNvCxnSpPr>
          <p:nvPr/>
        </p:nvCxnSpPr>
        <p:spPr>
          <a:xfrm flipH="1" flipV="1">
            <a:off x="8659313" y="4196535"/>
            <a:ext cx="471978" cy="1273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recto de flecha 156"/>
          <p:cNvCxnSpPr>
            <a:stCxn id="146" idx="1"/>
            <a:endCxn id="112" idx="5"/>
          </p:cNvCxnSpPr>
          <p:nvPr/>
        </p:nvCxnSpPr>
        <p:spPr>
          <a:xfrm flipH="1" flipV="1">
            <a:off x="6862659" y="4824074"/>
            <a:ext cx="1339454" cy="3919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cto de flecha 157"/>
          <p:cNvCxnSpPr>
            <a:stCxn id="136" idx="3"/>
            <a:endCxn id="146" idx="3"/>
          </p:cNvCxnSpPr>
          <p:nvPr/>
        </p:nvCxnSpPr>
        <p:spPr>
          <a:xfrm flipH="1">
            <a:off x="8659313" y="3852019"/>
            <a:ext cx="480604" cy="1363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ángulo 161"/>
          <p:cNvSpPr/>
          <p:nvPr/>
        </p:nvSpPr>
        <p:spPr>
          <a:xfrm>
            <a:off x="10141559" y="3948454"/>
            <a:ext cx="365760" cy="365760"/>
          </a:xfrm>
          <a:prstGeom prst="rect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5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63" name="Conector recto de flecha 162"/>
          <p:cNvCxnSpPr>
            <a:stCxn id="162" idx="1"/>
            <a:endCxn id="135" idx="6"/>
          </p:cNvCxnSpPr>
          <p:nvPr/>
        </p:nvCxnSpPr>
        <p:spPr>
          <a:xfrm flipH="1" flipV="1">
            <a:off x="9530162" y="2717458"/>
            <a:ext cx="611397" cy="1413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recto de flecha 165"/>
          <p:cNvCxnSpPr>
            <a:stCxn id="162" idx="1"/>
            <a:endCxn id="138" idx="6"/>
          </p:cNvCxnSpPr>
          <p:nvPr/>
        </p:nvCxnSpPr>
        <p:spPr>
          <a:xfrm flipH="1">
            <a:off x="9521536" y="4131334"/>
            <a:ext cx="620023" cy="1499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Rectángulo 170"/>
              <p:cNvSpPr/>
              <p:nvPr/>
            </p:nvSpPr>
            <p:spPr>
              <a:xfrm>
                <a:off x="10826065" y="389540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71" name="Rectángulo 1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6065" y="3895402"/>
                <a:ext cx="457200" cy="4572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Conector recto de flecha 88"/>
          <p:cNvCxnSpPr>
            <a:stCxn id="171" idx="1"/>
            <a:endCxn id="162" idx="3"/>
          </p:cNvCxnSpPr>
          <p:nvPr/>
        </p:nvCxnSpPr>
        <p:spPr>
          <a:xfrm flipH="1">
            <a:off x="10507319" y="4124002"/>
            <a:ext cx="318746" cy="7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o 25"/>
          <p:cNvGrpSpPr/>
          <p:nvPr/>
        </p:nvGrpSpPr>
        <p:grpSpPr>
          <a:xfrm>
            <a:off x="3011896" y="4729208"/>
            <a:ext cx="457200" cy="699030"/>
            <a:chOff x="3006463" y="3716254"/>
            <a:chExt cx="457200" cy="699030"/>
          </a:xfrm>
        </p:grpSpPr>
        <p:sp>
          <p:nvSpPr>
            <p:cNvPr id="11" name="Rectángulo 10"/>
            <p:cNvSpPr/>
            <p:nvPr/>
          </p:nvSpPr>
          <p:spPr>
            <a:xfrm>
              <a:off x="3006463" y="3958084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CuadroTexto 58"/>
            <p:cNvSpPr txBox="1"/>
            <p:nvPr/>
          </p:nvSpPr>
          <p:spPr>
            <a:xfrm>
              <a:off x="3049642" y="3716254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p:grpSp>
        <p:nvGrpSpPr>
          <p:cNvPr id="84" name="Grupo 83"/>
          <p:cNvGrpSpPr/>
          <p:nvPr/>
        </p:nvGrpSpPr>
        <p:grpSpPr>
          <a:xfrm>
            <a:off x="5612072" y="2739956"/>
            <a:ext cx="457200" cy="708385"/>
            <a:chOff x="5605028" y="1756967"/>
            <a:chExt cx="457200" cy="708385"/>
          </a:xfrm>
        </p:grpSpPr>
        <p:sp>
          <p:nvSpPr>
            <p:cNvPr id="123" name="Rectángulo 122"/>
            <p:cNvSpPr/>
            <p:nvPr/>
          </p:nvSpPr>
          <p:spPr>
            <a:xfrm>
              <a:off x="5605028" y="2008152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65" name="CuadroTexto 164"/>
            <p:cNvSpPr txBox="1"/>
            <p:nvPr/>
          </p:nvSpPr>
          <p:spPr>
            <a:xfrm>
              <a:off x="5653682" y="1756967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p:grpSp>
        <p:nvGrpSpPr>
          <p:cNvPr id="47" name="Grupo 46"/>
          <p:cNvGrpSpPr/>
          <p:nvPr/>
        </p:nvGrpSpPr>
        <p:grpSpPr>
          <a:xfrm>
            <a:off x="5612072" y="4687417"/>
            <a:ext cx="457200" cy="723210"/>
            <a:chOff x="5605028" y="3686176"/>
            <a:chExt cx="457200" cy="723210"/>
          </a:xfrm>
        </p:grpSpPr>
        <p:sp>
          <p:nvSpPr>
            <p:cNvPr id="121" name="Rectángulo 120"/>
            <p:cNvSpPr/>
            <p:nvPr/>
          </p:nvSpPr>
          <p:spPr>
            <a:xfrm>
              <a:off x="5605028" y="3952186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7" name="CuadroTexto 166"/>
            <p:cNvSpPr txBox="1"/>
            <p:nvPr/>
          </p:nvSpPr>
          <p:spPr>
            <a:xfrm>
              <a:off x="5660523" y="3686176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p:grpSp>
        <p:nvGrpSpPr>
          <p:cNvPr id="45" name="Grupo 44"/>
          <p:cNvGrpSpPr/>
          <p:nvPr/>
        </p:nvGrpSpPr>
        <p:grpSpPr>
          <a:xfrm>
            <a:off x="5605028" y="3697091"/>
            <a:ext cx="457200" cy="708563"/>
            <a:chOff x="5605028" y="4774382"/>
            <a:chExt cx="457200" cy="708563"/>
          </a:xfrm>
        </p:grpSpPr>
        <p:sp>
          <p:nvSpPr>
            <p:cNvPr id="120" name="Rectángulo 119"/>
            <p:cNvSpPr/>
            <p:nvPr/>
          </p:nvSpPr>
          <p:spPr>
            <a:xfrm>
              <a:off x="5605028" y="5025745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68" name="CuadroTexto 167"/>
            <p:cNvSpPr txBox="1"/>
            <p:nvPr/>
          </p:nvSpPr>
          <p:spPr>
            <a:xfrm>
              <a:off x="5629810" y="4774382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p:grpSp>
        <p:nvGrpSpPr>
          <p:cNvPr id="62" name="Grupo 61"/>
          <p:cNvGrpSpPr/>
          <p:nvPr/>
        </p:nvGrpSpPr>
        <p:grpSpPr>
          <a:xfrm>
            <a:off x="8202113" y="3723588"/>
            <a:ext cx="457200" cy="701547"/>
            <a:chOff x="8205576" y="4782259"/>
            <a:chExt cx="457200" cy="701547"/>
          </a:xfrm>
        </p:grpSpPr>
        <p:sp>
          <p:nvSpPr>
            <p:cNvPr id="145" name="Rectángulo 144"/>
            <p:cNvSpPr/>
            <p:nvPr/>
          </p:nvSpPr>
          <p:spPr>
            <a:xfrm>
              <a:off x="8205576" y="5026606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9" name="CuadroTexto 168"/>
            <p:cNvSpPr txBox="1"/>
            <p:nvPr/>
          </p:nvSpPr>
          <p:spPr>
            <a:xfrm>
              <a:off x="8256994" y="4782259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p:grpSp>
        <p:nvGrpSpPr>
          <p:cNvPr id="96" name="Grupo 95"/>
          <p:cNvGrpSpPr/>
          <p:nvPr/>
        </p:nvGrpSpPr>
        <p:grpSpPr>
          <a:xfrm>
            <a:off x="8201536" y="2745430"/>
            <a:ext cx="457200" cy="702911"/>
            <a:chOff x="8205576" y="1763302"/>
            <a:chExt cx="457200" cy="702911"/>
          </a:xfrm>
        </p:grpSpPr>
        <p:sp>
          <p:nvSpPr>
            <p:cNvPr id="148" name="Rectángulo 147"/>
            <p:cNvSpPr/>
            <p:nvPr/>
          </p:nvSpPr>
          <p:spPr>
            <a:xfrm>
              <a:off x="8205576" y="2009013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0" name="CuadroTexto 169"/>
            <p:cNvSpPr txBox="1"/>
            <p:nvPr/>
          </p:nvSpPr>
          <p:spPr>
            <a:xfrm>
              <a:off x="8230588" y="1763302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p:grpSp>
        <p:nvGrpSpPr>
          <p:cNvPr id="97" name="Grupo 96"/>
          <p:cNvGrpSpPr/>
          <p:nvPr/>
        </p:nvGrpSpPr>
        <p:grpSpPr>
          <a:xfrm>
            <a:off x="8201536" y="1771440"/>
            <a:ext cx="457200" cy="694549"/>
            <a:chOff x="8205576" y="2747672"/>
            <a:chExt cx="457200" cy="694549"/>
          </a:xfrm>
        </p:grpSpPr>
        <p:sp>
          <p:nvSpPr>
            <p:cNvPr id="147" name="Rectángulo 146"/>
            <p:cNvSpPr/>
            <p:nvPr/>
          </p:nvSpPr>
          <p:spPr>
            <a:xfrm>
              <a:off x="8205576" y="2985021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3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2" name="CuadroTexto 171"/>
            <p:cNvSpPr txBox="1"/>
            <p:nvPr/>
          </p:nvSpPr>
          <p:spPr>
            <a:xfrm>
              <a:off x="8217795" y="2747672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8202113" y="4734332"/>
            <a:ext cx="457200" cy="710243"/>
            <a:chOff x="8205576" y="3700004"/>
            <a:chExt cx="457200" cy="710243"/>
          </a:xfrm>
        </p:grpSpPr>
        <p:sp>
          <p:nvSpPr>
            <p:cNvPr id="146" name="Rectángulo 145"/>
            <p:cNvSpPr/>
            <p:nvPr/>
          </p:nvSpPr>
          <p:spPr>
            <a:xfrm>
              <a:off x="8205576" y="3953047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3" name="CuadroTexto 172"/>
            <p:cNvSpPr txBox="1"/>
            <p:nvPr/>
          </p:nvSpPr>
          <p:spPr>
            <a:xfrm>
              <a:off x="8247973" y="3700004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CuadroTexto 65"/>
              <p:cNvSpPr txBox="1"/>
              <p:nvPr/>
            </p:nvSpPr>
            <p:spPr>
              <a:xfrm>
                <a:off x="1193285" y="405515"/>
                <a:ext cx="112505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𝒂𝒅𝒅</m:t>
                          </m:r>
                        </m:sub>
                      </m:sSub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66" name="Cuadro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285" y="405515"/>
                <a:ext cx="1125052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83938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77</Words>
  <Application>Microsoft Office PowerPoint</Application>
  <PresentationFormat>Panorámica</PresentationFormat>
  <Paragraphs>95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Jessica Borja</dc:creator>
  <cp:lastModifiedBy>Jessica Borja</cp:lastModifiedBy>
  <cp:revision>10</cp:revision>
  <dcterms:created xsi:type="dcterms:W3CDTF">2019-12-10T23:15:21Z</dcterms:created>
  <dcterms:modified xsi:type="dcterms:W3CDTF">2019-12-11T22:25:38Z</dcterms:modified>
</cp:coreProperties>
</file>