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082E2"/>
    <a:srgbClr val="FBEF05"/>
    <a:srgbClr val="FFFF00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C98A-B513-4305-84D3-54D1C864E7D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6DE-8800-46A0-A278-708C28FD98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/>
        </p:nvGrpSpPr>
        <p:grpSpPr>
          <a:xfrm>
            <a:off x="780691" y="1469221"/>
            <a:ext cx="3058652" cy="4348864"/>
            <a:chOff x="780691" y="1469221"/>
            <a:chExt cx="3058652" cy="43488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Elipse 3"/>
                <p:cNvSpPr/>
                <p:nvPr/>
              </p:nvSpPr>
              <p:spPr>
                <a:xfrm>
                  <a:off x="780691" y="1474111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" name="Elips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91" y="1474111"/>
                  <a:ext cx="457200" cy="4572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Elipse 4"/>
                <p:cNvSpPr/>
                <p:nvPr/>
              </p:nvSpPr>
              <p:spPr>
                <a:xfrm>
                  <a:off x="780691" y="2447027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" name="Elips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91" y="2447027"/>
                  <a:ext cx="457200" cy="4572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Elipse 5"/>
                <p:cNvSpPr/>
                <p:nvPr/>
              </p:nvSpPr>
              <p:spPr>
                <a:xfrm>
                  <a:off x="780691" y="3419943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" name="Elips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91" y="3419943"/>
                  <a:ext cx="457200" cy="4572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/>
                <p:cNvSpPr/>
                <p:nvPr/>
              </p:nvSpPr>
              <p:spPr>
                <a:xfrm>
                  <a:off x="780691" y="4392859"/>
                  <a:ext cx="457200" cy="457200"/>
                </a:xfrm>
                <a:prstGeom prst="rect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91" y="4392859"/>
                  <a:ext cx="457200" cy="4572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Elipse 7"/>
                <p:cNvSpPr/>
                <p:nvPr/>
              </p:nvSpPr>
              <p:spPr>
                <a:xfrm>
                  <a:off x="780691" y="5360885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" name="Elips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91" y="5360885"/>
                  <a:ext cx="457200" cy="4572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Elipse 13"/>
                <p:cNvSpPr/>
                <p:nvPr/>
              </p:nvSpPr>
              <p:spPr>
                <a:xfrm>
                  <a:off x="3382143" y="1469221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" name="Elips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43" y="1469221"/>
                  <a:ext cx="457200" cy="4572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Elipse 14"/>
                <p:cNvSpPr/>
                <p:nvPr/>
              </p:nvSpPr>
              <p:spPr>
                <a:xfrm>
                  <a:off x="3382143" y="2442137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" name="Elips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43" y="2442137"/>
                  <a:ext cx="457200" cy="4572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Elipse 15"/>
                <p:cNvSpPr/>
                <p:nvPr/>
              </p:nvSpPr>
              <p:spPr>
                <a:xfrm>
                  <a:off x="3382143" y="3415053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" name="Elips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43" y="3415053"/>
                  <a:ext cx="457200" cy="4572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Elipse 16"/>
                <p:cNvSpPr/>
                <p:nvPr/>
              </p:nvSpPr>
              <p:spPr>
                <a:xfrm>
                  <a:off x="3382143" y="4387969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" name="Elips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43" y="4387969"/>
                  <a:ext cx="457200" cy="4572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Elipse 17"/>
                <p:cNvSpPr/>
                <p:nvPr/>
              </p:nvSpPr>
              <p:spPr>
                <a:xfrm>
                  <a:off x="3382143" y="5355995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" name="Elips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143" y="5355995"/>
                  <a:ext cx="457200" cy="4572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cto de flecha 19"/>
            <p:cNvCxnSpPr>
              <a:stCxn id="14" idx="2"/>
              <a:endCxn id="4" idx="6"/>
            </p:cNvCxnSpPr>
            <p:nvPr/>
          </p:nvCxnSpPr>
          <p:spPr>
            <a:xfrm flipH="1">
              <a:off x="1237891" y="1697821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5" idx="2"/>
              <a:endCxn id="5" idx="6"/>
            </p:cNvCxnSpPr>
            <p:nvPr/>
          </p:nvCxnSpPr>
          <p:spPr>
            <a:xfrm flipH="1">
              <a:off x="1237891" y="2670737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16" idx="2"/>
              <a:endCxn id="6" idx="6"/>
            </p:cNvCxnSpPr>
            <p:nvPr/>
          </p:nvCxnSpPr>
          <p:spPr>
            <a:xfrm flipH="1">
              <a:off x="1237891" y="3643653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7" idx="2"/>
              <a:endCxn id="7" idx="3"/>
            </p:cNvCxnSpPr>
            <p:nvPr/>
          </p:nvCxnSpPr>
          <p:spPr>
            <a:xfrm flipH="1">
              <a:off x="1237891" y="4616569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18" idx="2"/>
              <a:endCxn id="8" idx="6"/>
            </p:cNvCxnSpPr>
            <p:nvPr/>
          </p:nvCxnSpPr>
          <p:spPr>
            <a:xfrm flipH="1">
              <a:off x="1237891" y="5584595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1674350" y="4849122"/>
              <a:ext cx="365760" cy="365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/>
                <p:cNvSpPr/>
                <p:nvPr/>
              </p:nvSpPr>
              <p:spPr>
                <a:xfrm>
                  <a:off x="2514757" y="4979885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57" y="4979885"/>
                  <a:ext cx="457200" cy="4572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ángulo 10"/>
                <p:cNvSpPr/>
                <p:nvPr/>
              </p:nvSpPr>
              <p:spPr>
                <a:xfrm>
                  <a:off x="2514757" y="3906326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" name="Rectá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57" y="3906326"/>
                  <a:ext cx="457200" cy="4572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ángulo 11"/>
                <p:cNvSpPr/>
                <p:nvPr/>
              </p:nvSpPr>
              <p:spPr>
                <a:xfrm>
                  <a:off x="2514757" y="2938300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57" y="2938300"/>
                  <a:ext cx="457200" cy="45720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/>
                <p:cNvSpPr/>
                <p:nvPr/>
              </p:nvSpPr>
              <p:spPr>
                <a:xfrm>
                  <a:off x="2514757" y="1962292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" name="Rectá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57" y="1962292"/>
                  <a:ext cx="457200" cy="45720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>
              <a:stCxn id="14" idx="3"/>
              <a:endCxn id="13" idx="3"/>
            </p:cNvCxnSpPr>
            <p:nvPr/>
          </p:nvCxnSpPr>
          <p:spPr>
            <a:xfrm flipH="1">
              <a:off x="2971957" y="1859466"/>
              <a:ext cx="477141" cy="33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13" idx="1"/>
              <a:endCxn id="6" idx="7"/>
            </p:cNvCxnSpPr>
            <p:nvPr/>
          </p:nvCxnSpPr>
          <p:spPr>
            <a:xfrm flipH="1">
              <a:off x="1170936" y="2190892"/>
              <a:ext cx="1343821" cy="12960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12" idx="1"/>
              <a:endCxn id="4" idx="5"/>
            </p:cNvCxnSpPr>
            <p:nvPr/>
          </p:nvCxnSpPr>
          <p:spPr>
            <a:xfrm flipH="1" flipV="1">
              <a:off x="1170936" y="1864356"/>
              <a:ext cx="1343821" cy="1302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stCxn id="15" idx="3"/>
              <a:endCxn id="12" idx="3"/>
            </p:cNvCxnSpPr>
            <p:nvPr/>
          </p:nvCxnSpPr>
          <p:spPr>
            <a:xfrm flipH="1">
              <a:off x="2971957" y="2832382"/>
              <a:ext cx="477141" cy="33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stCxn id="9" idx="0"/>
              <a:endCxn id="6" idx="5"/>
            </p:cNvCxnSpPr>
            <p:nvPr/>
          </p:nvCxnSpPr>
          <p:spPr>
            <a:xfrm flipH="1" flipV="1">
              <a:off x="1170936" y="3810188"/>
              <a:ext cx="686294" cy="1038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stCxn id="9" idx="1"/>
              <a:endCxn id="7" idx="3"/>
            </p:cNvCxnSpPr>
            <p:nvPr/>
          </p:nvCxnSpPr>
          <p:spPr>
            <a:xfrm flipH="1" flipV="1">
              <a:off x="1237891" y="4621459"/>
              <a:ext cx="436459" cy="4105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>
              <a:stCxn id="10" idx="1"/>
              <a:endCxn id="9" idx="3"/>
            </p:cNvCxnSpPr>
            <p:nvPr/>
          </p:nvCxnSpPr>
          <p:spPr>
            <a:xfrm flipH="1" flipV="1">
              <a:off x="2040110" y="5032002"/>
              <a:ext cx="474647" cy="176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18" idx="1"/>
              <a:endCxn id="10" idx="3"/>
            </p:cNvCxnSpPr>
            <p:nvPr/>
          </p:nvCxnSpPr>
          <p:spPr>
            <a:xfrm flipH="1" flipV="1">
              <a:off x="2971957" y="5208485"/>
              <a:ext cx="477141" cy="21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11" idx="1"/>
              <a:endCxn id="7" idx="3"/>
            </p:cNvCxnSpPr>
            <p:nvPr/>
          </p:nvCxnSpPr>
          <p:spPr>
            <a:xfrm flipH="1">
              <a:off x="1237891" y="4134926"/>
              <a:ext cx="1276866" cy="48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>
              <a:stCxn id="16" idx="3"/>
              <a:endCxn id="11" idx="3"/>
            </p:cNvCxnSpPr>
            <p:nvPr/>
          </p:nvCxnSpPr>
          <p:spPr>
            <a:xfrm flipH="1">
              <a:off x="2971957" y="3805298"/>
              <a:ext cx="477141" cy="329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upo 159"/>
          <p:cNvGrpSpPr/>
          <p:nvPr/>
        </p:nvGrpSpPr>
        <p:grpSpPr>
          <a:xfrm>
            <a:off x="3769501" y="1463323"/>
            <a:ext cx="2668407" cy="4343974"/>
            <a:chOff x="3778961" y="1463323"/>
            <a:chExt cx="2668407" cy="43439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Elipse 108"/>
                <p:cNvSpPr/>
                <p:nvPr/>
              </p:nvSpPr>
              <p:spPr>
                <a:xfrm>
                  <a:off x="5990168" y="1463323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9" name="Elips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168" y="1463323"/>
                  <a:ext cx="457200" cy="4572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Elipse 109"/>
                <p:cNvSpPr/>
                <p:nvPr/>
              </p:nvSpPr>
              <p:spPr>
                <a:xfrm>
                  <a:off x="5990168" y="2436239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0" name="Elips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168" y="2436239"/>
                  <a:ext cx="457200" cy="4572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Elipse 110"/>
                <p:cNvSpPr/>
                <p:nvPr/>
              </p:nvSpPr>
              <p:spPr>
                <a:xfrm>
                  <a:off x="5990168" y="3409155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1" name="Elips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168" y="3409155"/>
                  <a:ext cx="457200" cy="4572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Elipse 111"/>
                <p:cNvSpPr/>
                <p:nvPr/>
              </p:nvSpPr>
              <p:spPr>
                <a:xfrm>
                  <a:off x="5990168" y="4382071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2" name="Elips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168" y="4382071"/>
                  <a:ext cx="457200" cy="457200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Elipse 112"/>
                <p:cNvSpPr/>
                <p:nvPr/>
              </p:nvSpPr>
              <p:spPr>
                <a:xfrm>
                  <a:off x="5990168" y="5350097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3" name="Elips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168" y="5350097"/>
                  <a:ext cx="457200" cy="457200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Conector recto de flecha 113"/>
            <p:cNvCxnSpPr>
              <a:stCxn id="109" idx="2"/>
            </p:cNvCxnSpPr>
            <p:nvPr/>
          </p:nvCxnSpPr>
          <p:spPr>
            <a:xfrm flipH="1">
              <a:off x="3845916" y="1691923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110" idx="2"/>
            </p:cNvCxnSpPr>
            <p:nvPr/>
          </p:nvCxnSpPr>
          <p:spPr>
            <a:xfrm flipH="1">
              <a:off x="3845916" y="2664839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/>
            <p:cNvCxnSpPr>
              <a:stCxn id="111" idx="2"/>
            </p:cNvCxnSpPr>
            <p:nvPr/>
          </p:nvCxnSpPr>
          <p:spPr>
            <a:xfrm flipH="1">
              <a:off x="3845916" y="3637755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/>
            <p:cNvCxnSpPr>
              <a:stCxn id="112" idx="2"/>
            </p:cNvCxnSpPr>
            <p:nvPr/>
          </p:nvCxnSpPr>
          <p:spPr>
            <a:xfrm flipH="1">
              <a:off x="3845916" y="4610671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>
              <a:stCxn id="113" idx="2"/>
            </p:cNvCxnSpPr>
            <p:nvPr/>
          </p:nvCxnSpPr>
          <p:spPr>
            <a:xfrm flipH="1">
              <a:off x="3845916" y="5578697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ángulo 118"/>
            <p:cNvSpPr/>
            <p:nvPr/>
          </p:nvSpPr>
          <p:spPr>
            <a:xfrm>
              <a:off x="4282375" y="4843224"/>
              <a:ext cx="365760" cy="365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ángulo 119"/>
                <p:cNvSpPr/>
                <p:nvPr/>
              </p:nvSpPr>
              <p:spPr>
                <a:xfrm>
                  <a:off x="5122782" y="4973987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ángulo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782" y="4973987"/>
                  <a:ext cx="457200" cy="45720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ángulo 120"/>
                <p:cNvSpPr/>
                <p:nvPr/>
              </p:nvSpPr>
              <p:spPr>
                <a:xfrm>
                  <a:off x="5122782" y="3900428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1" name="Rectángulo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782" y="3900428"/>
                  <a:ext cx="457200" cy="4572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ángulo 121"/>
                <p:cNvSpPr/>
                <p:nvPr/>
              </p:nvSpPr>
              <p:spPr>
                <a:xfrm>
                  <a:off x="5122782" y="2932402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2" name="Rectángulo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782" y="2932402"/>
                  <a:ext cx="457200" cy="4572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ángulo 122"/>
                <p:cNvSpPr/>
                <p:nvPr/>
              </p:nvSpPr>
              <p:spPr>
                <a:xfrm>
                  <a:off x="5122782" y="1956394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3" name="Rectángulo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782" y="1956394"/>
                  <a:ext cx="457200" cy="45720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ector recto de flecha 123"/>
            <p:cNvCxnSpPr>
              <a:stCxn id="109" idx="3"/>
              <a:endCxn id="123" idx="3"/>
            </p:cNvCxnSpPr>
            <p:nvPr/>
          </p:nvCxnSpPr>
          <p:spPr>
            <a:xfrm flipH="1">
              <a:off x="5579982" y="1853568"/>
              <a:ext cx="477141" cy="33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/>
            <p:cNvCxnSpPr>
              <a:stCxn id="123" idx="1"/>
            </p:cNvCxnSpPr>
            <p:nvPr/>
          </p:nvCxnSpPr>
          <p:spPr>
            <a:xfrm flipH="1">
              <a:off x="3778961" y="2184994"/>
              <a:ext cx="1343821" cy="12960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>
              <a:stCxn id="122" idx="1"/>
            </p:cNvCxnSpPr>
            <p:nvPr/>
          </p:nvCxnSpPr>
          <p:spPr>
            <a:xfrm flipH="1" flipV="1">
              <a:off x="3778961" y="1858458"/>
              <a:ext cx="1343821" cy="1302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>
              <a:stCxn id="110" idx="3"/>
              <a:endCxn id="122" idx="3"/>
            </p:cNvCxnSpPr>
            <p:nvPr/>
          </p:nvCxnSpPr>
          <p:spPr>
            <a:xfrm flipH="1">
              <a:off x="5579982" y="2826484"/>
              <a:ext cx="477141" cy="33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stCxn id="119" idx="0"/>
            </p:cNvCxnSpPr>
            <p:nvPr/>
          </p:nvCxnSpPr>
          <p:spPr>
            <a:xfrm flipH="1" flipV="1">
              <a:off x="3778961" y="3804290"/>
              <a:ext cx="686294" cy="1038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19" idx="1"/>
              <a:endCxn id="17" idx="5"/>
            </p:cNvCxnSpPr>
            <p:nvPr/>
          </p:nvCxnSpPr>
          <p:spPr>
            <a:xfrm flipH="1" flipV="1">
              <a:off x="3781848" y="4778214"/>
              <a:ext cx="500527" cy="247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stCxn id="120" idx="1"/>
              <a:endCxn id="119" idx="3"/>
            </p:cNvCxnSpPr>
            <p:nvPr/>
          </p:nvCxnSpPr>
          <p:spPr>
            <a:xfrm flipH="1" flipV="1">
              <a:off x="4648135" y="5026104"/>
              <a:ext cx="474647" cy="176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>
              <a:stCxn id="113" idx="1"/>
              <a:endCxn id="120" idx="3"/>
            </p:cNvCxnSpPr>
            <p:nvPr/>
          </p:nvCxnSpPr>
          <p:spPr>
            <a:xfrm flipH="1" flipV="1">
              <a:off x="5579982" y="5202587"/>
              <a:ext cx="477141" cy="21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stCxn id="121" idx="1"/>
              <a:endCxn id="17" idx="7"/>
            </p:cNvCxnSpPr>
            <p:nvPr/>
          </p:nvCxnSpPr>
          <p:spPr>
            <a:xfrm flipH="1">
              <a:off x="3781848" y="4129028"/>
              <a:ext cx="1340934" cy="325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de flecha 132"/>
            <p:cNvCxnSpPr>
              <a:stCxn id="111" idx="3"/>
              <a:endCxn id="121" idx="3"/>
            </p:cNvCxnSpPr>
            <p:nvPr/>
          </p:nvCxnSpPr>
          <p:spPr>
            <a:xfrm flipH="1">
              <a:off x="5579982" y="3799400"/>
              <a:ext cx="477141" cy="329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upo 158"/>
          <p:cNvGrpSpPr/>
          <p:nvPr/>
        </p:nvGrpSpPr>
        <p:grpSpPr>
          <a:xfrm>
            <a:off x="6370049" y="1438306"/>
            <a:ext cx="2668407" cy="4343974"/>
            <a:chOff x="6363483" y="1463323"/>
            <a:chExt cx="2668407" cy="43439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Elipse 133"/>
                <p:cNvSpPr/>
                <p:nvPr/>
              </p:nvSpPr>
              <p:spPr>
                <a:xfrm>
                  <a:off x="8574690" y="1463323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Elips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690" y="1463323"/>
                  <a:ext cx="457200" cy="4572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Elipse 134"/>
                <p:cNvSpPr/>
                <p:nvPr/>
              </p:nvSpPr>
              <p:spPr>
                <a:xfrm>
                  <a:off x="8574690" y="2436239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5" name="Elips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690" y="2436239"/>
                  <a:ext cx="457200" cy="4572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Elipse 135"/>
                <p:cNvSpPr/>
                <p:nvPr/>
              </p:nvSpPr>
              <p:spPr>
                <a:xfrm>
                  <a:off x="8574690" y="3409155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Elips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690" y="3409155"/>
                  <a:ext cx="457200" cy="457200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Elipse 136"/>
                <p:cNvSpPr/>
                <p:nvPr/>
              </p:nvSpPr>
              <p:spPr>
                <a:xfrm>
                  <a:off x="8574690" y="4382071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7" name="Elips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690" y="4382071"/>
                  <a:ext cx="457200" cy="457200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Elipse 137"/>
                <p:cNvSpPr/>
                <p:nvPr/>
              </p:nvSpPr>
              <p:spPr>
                <a:xfrm>
                  <a:off x="8574690" y="5350097"/>
                  <a:ext cx="457200" cy="457200"/>
                </a:xfrm>
                <a:prstGeom prst="ellipse">
                  <a:avLst/>
                </a:prstGeom>
                <a:solidFill>
                  <a:srgbClr val="FBEF05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Elips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690" y="5350097"/>
                  <a:ext cx="457200" cy="4572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>
              <a:stCxn id="134" idx="2"/>
            </p:cNvCxnSpPr>
            <p:nvPr/>
          </p:nvCxnSpPr>
          <p:spPr>
            <a:xfrm flipH="1">
              <a:off x="6430438" y="1691923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de flecha 139"/>
            <p:cNvCxnSpPr>
              <a:stCxn id="135" idx="2"/>
            </p:cNvCxnSpPr>
            <p:nvPr/>
          </p:nvCxnSpPr>
          <p:spPr>
            <a:xfrm flipH="1">
              <a:off x="6430438" y="2664839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de flecha 140"/>
            <p:cNvCxnSpPr>
              <a:stCxn id="136" idx="2"/>
            </p:cNvCxnSpPr>
            <p:nvPr/>
          </p:nvCxnSpPr>
          <p:spPr>
            <a:xfrm flipH="1">
              <a:off x="6430438" y="3637755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/>
            <p:cNvCxnSpPr>
              <a:stCxn id="137" idx="2"/>
            </p:cNvCxnSpPr>
            <p:nvPr/>
          </p:nvCxnSpPr>
          <p:spPr>
            <a:xfrm flipH="1">
              <a:off x="6430438" y="4610671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de flecha 142"/>
            <p:cNvCxnSpPr>
              <a:stCxn id="138" idx="2"/>
            </p:cNvCxnSpPr>
            <p:nvPr/>
          </p:nvCxnSpPr>
          <p:spPr>
            <a:xfrm flipH="1">
              <a:off x="6430438" y="5578697"/>
              <a:ext cx="2144252" cy="4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ángulo 143"/>
            <p:cNvSpPr/>
            <p:nvPr/>
          </p:nvSpPr>
          <p:spPr>
            <a:xfrm>
              <a:off x="6866897" y="4843224"/>
              <a:ext cx="365760" cy="365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ángulo 144"/>
                <p:cNvSpPr/>
                <p:nvPr/>
              </p:nvSpPr>
              <p:spPr>
                <a:xfrm>
                  <a:off x="7707304" y="4973987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5" name="Rectángulo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04" y="4973987"/>
                  <a:ext cx="457200" cy="45720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ángulo 145"/>
                <p:cNvSpPr/>
                <p:nvPr/>
              </p:nvSpPr>
              <p:spPr>
                <a:xfrm>
                  <a:off x="7707304" y="3900428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6" name="Rectángulo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04" y="3900428"/>
                  <a:ext cx="457200" cy="45720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ángulo 146"/>
                <p:cNvSpPr/>
                <p:nvPr/>
              </p:nvSpPr>
              <p:spPr>
                <a:xfrm>
                  <a:off x="7707304" y="2932402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7" name="Rectángulo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04" y="2932402"/>
                  <a:ext cx="457200" cy="45720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ángulo 147"/>
                <p:cNvSpPr/>
                <p:nvPr/>
              </p:nvSpPr>
              <p:spPr>
                <a:xfrm>
                  <a:off x="7707304" y="1956394"/>
                  <a:ext cx="457200" cy="457200"/>
                </a:xfrm>
                <a:prstGeom prst="rect">
                  <a:avLst/>
                </a:prstGeom>
                <a:solidFill>
                  <a:srgbClr val="B082E2"/>
                </a:solidFill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8" name="Rectángulo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04" y="1956394"/>
                  <a:ext cx="457200" cy="45720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Conector recto de flecha 148"/>
            <p:cNvCxnSpPr>
              <a:stCxn id="134" idx="3"/>
              <a:endCxn id="148" idx="3"/>
            </p:cNvCxnSpPr>
            <p:nvPr/>
          </p:nvCxnSpPr>
          <p:spPr>
            <a:xfrm flipH="1">
              <a:off x="8164504" y="1853568"/>
              <a:ext cx="477141" cy="33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de flecha 149"/>
            <p:cNvCxnSpPr>
              <a:stCxn id="148" idx="1"/>
            </p:cNvCxnSpPr>
            <p:nvPr/>
          </p:nvCxnSpPr>
          <p:spPr>
            <a:xfrm flipH="1">
              <a:off x="6363483" y="2184994"/>
              <a:ext cx="1343821" cy="12960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de flecha 150"/>
            <p:cNvCxnSpPr>
              <a:stCxn id="147" idx="1"/>
            </p:cNvCxnSpPr>
            <p:nvPr/>
          </p:nvCxnSpPr>
          <p:spPr>
            <a:xfrm flipH="1" flipV="1">
              <a:off x="6363483" y="1858458"/>
              <a:ext cx="1343821" cy="1302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35" idx="3"/>
              <a:endCxn id="147" idx="3"/>
            </p:cNvCxnSpPr>
            <p:nvPr/>
          </p:nvCxnSpPr>
          <p:spPr>
            <a:xfrm flipH="1">
              <a:off x="8164504" y="2826484"/>
              <a:ext cx="477141" cy="33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>
              <a:stCxn id="144" idx="0"/>
            </p:cNvCxnSpPr>
            <p:nvPr/>
          </p:nvCxnSpPr>
          <p:spPr>
            <a:xfrm flipH="1" flipV="1">
              <a:off x="6363483" y="3804290"/>
              <a:ext cx="686294" cy="1038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/>
            <p:cNvCxnSpPr>
              <a:stCxn id="144" idx="1"/>
              <a:endCxn id="112" idx="5"/>
            </p:cNvCxnSpPr>
            <p:nvPr/>
          </p:nvCxnSpPr>
          <p:spPr>
            <a:xfrm flipH="1" flipV="1">
              <a:off x="6364387" y="4797333"/>
              <a:ext cx="502510" cy="228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>
              <a:stCxn id="145" idx="1"/>
              <a:endCxn id="144" idx="3"/>
            </p:cNvCxnSpPr>
            <p:nvPr/>
          </p:nvCxnSpPr>
          <p:spPr>
            <a:xfrm flipH="1" flipV="1">
              <a:off x="7232657" y="5026104"/>
              <a:ext cx="474647" cy="176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de flecha 155"/>
            <p:cNvCxnSpPr>
              <a:stCxn id="138" idx="1"/>
              <a:endCxn id="145" idx="3"/>
            </p:cNvCxnSpPr>
            <p:nvPr/>
          </p:nvCxnSpPr>
          <p:spPr>
            <a:xfrm flipH="1" flipV="1">
              <a:off x="8164504" y="5202587"/>
              <a:ext cx="477141" cy="21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de flecha 156"/>
            <p:cNvCxnSpPr>
              <a:stCxn id="146" idx="1"/>
              <a:endCxn id="112" idx="7"/>
            </p:cNvCxnSpPr>
            <p:nvPr/>
          </p:nvCxnSpPr>
          <p:spPr>
            <a:xfrm flipH="1">
              <a:off x="6364387" y="4129028"/>
              <a:ext cx="1342917" cy="3450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>
              <a:stCxn id="136" idx="3"/>
              <a:endCxn id="146" idx="3"/>
            </p:cNvCxnSpPr>
            <p:nvPr/>
          </p:nvCxnSpPr>
          <p:spPr>
            <a:xfrm flipH="1">
              <a:off x="8164504" y="3799400"/>
              <a:ext cx="477141" cy="329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ángulo 161"/>
          <p:cNvSpPr/>
          <p:nvPr/>
        </p:nvSpPr>
        <p:spPr>
          <a:xfrm>
            <a:off x="9722962" y="3408623"/>
            <a:ext cx="36576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038456" y="2639822"/>
            <a:ext cx="684506" cy="95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7" idx="6"/>
          </p:cNvCxnSpPr>
          <p:nvPr/>
        </p:nvCxnSpPr>
        <p:spPr>
          <a:xfrm flipH="1">
            <a:off x="9038456" y="3591503"/>
            <a:ext cx="684506" cy="99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407468" y="3355571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468" y="3355571"/>
                <a:ext cx="457200" cy="45720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088722" y="3584171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166056" y="4900880"/>
            <a:ext cx="3657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006463" y="5031643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006463" y="3958084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06463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6463" y="201405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3663" y="1911224"/>
            <a:ext cx="477141" cy="3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2242650"/>
            <a:ext cx="1343821" cy="129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3821" cy="130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3"/>
            <a:endCxn id="12" idx="3"/>
          </p:cNvCxnSpPr>
          <p:nvPr/>
        </p:nvCxnSpPr>
        <p:spPr>
          <a:xfrm flipH="1">
            <a:off x="3463663" y="2884140"/>
            <a:ext cx="477141" cy="3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9" idx="0"/>
            <a:endCxn id="6" idx="5"/>
          </p:cNvCxnSpPr>
          <p:nvPr/>
        </p:nvCxnSpPr>
        <p:spPr>
          <a:xfrm flipH="1" flipV="1">
            <a:off x="1662642" y="3861946"/>
            <a:ext cx="686294" cy="103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9" idx="1"/>
            <a:endCxn id="7" idx="3"/>
          </p:cNvCxnSpPr>
          <p:nvPr/>
        </p:nvCxnSpPr>
        <p:spPr>
          <a:xfrm flipH="1" flipV="1">
            <a:off x="1729597" y="4673217"/>
            <a:ext cx="436459" cy="4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10" idx="1"/>
            <a:endCxn id="9" idx="3"/>
          </p:cNvCxnSpPr>
          <p:nvPr/>
        </p:nvCxnSpPr>
        <p:spPr>
          <a:xfrm flipH="1" flipV="1">
            <a:off x="2531816" y="5083760"/>
            <a:ext cx="474647" cy="17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3663" y="5260243"/>
            <a:ext cx="477141" cy="21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>
            <a:off x="1729597" y="4186684"/>
            <a:ext cx="1276866" cy="4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3663" y="3857056"/>
            <a:ext cx="477141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4764621" y="4894982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5605028" y="5025745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5605028" y="3952186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5605028" y="298416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5605028" y="2008152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2228" y="1905326"/>
            <a:ext cx="477141" cy="3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</p:cNvCxnSpPr>
          <p:nvPr/>
        </p:nvCxnSpPr>
        <p:spPr>
          <a:xfrm flipH="1">
            <a:off x="4261207" y="2236752"/>
            <a:ext cx="1343821" cy="129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</p:cNvCxnSpPr>
          <p:nvPr/>
        </p:nvCxnSpPr>
        <p:spPr>
          <a:xfrm flipH="1" flipV="1">
            <a:off x="4261207" y="1910216"/>
            <a:ext cx="1343821" cy="130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3"/>
            <a:endCxn id="122" idx="3"/>
          </p:cNvCxnSpPr>
          <p:nvPr/>
        </p:nvCxnSpPr>
        <p:spPr>
          <a:xfrm flipH="1">
            <a:off x="6062228" y="2878242"/>
            <a:ext cx="477141" cy="3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19" idx="0"/>
          </p:cNvCxnSpPr>
          <p:nvPr/>
        </p:nvCxnSpPr>
        <p:spPr>
          <a:xfrm flipH="1" flipV="1">
            <a:off x="4261207" y="3856048"/>
            <a:ext cx="686294" cy="103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19" idx="1"/>
            <a:endCxn id="17" idx="5"/>
          </p:cNvCxnSpPr>
          <p:nvPr/>
        </p:nvCxnSpPr>
        <p:spPr>
          <a:xfrm flipH="1" flipV="1">
            <a:off x="4264094" y="4829972"/>
            <a:ext cx="500527" cy="24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120" idx="1"/>
            <a:endCxn id="119" idx="3"/>
          </p:cNvCxnSpPr>
          <p:nvPr/>
        </p:nvCxnSpPr>
        <p:spPr>
          <a:xfrm flipH="1" flipV="1">
            <a:off x="5130381" y="5077862"/>
            <a:ext cx="474647" cy="17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5254345"/>
            <a:ext cx="477141" cy="21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7"/>
          </p:cNvCxnSpPr>
          <p:nvPr/>
        </p:nvCxnSpPr>
        <p:spPr>
          <a:xfrm flipH="1">
            <a:off x="4264094" y="4180786"/>
            <a:ext cx="1340934" cy="32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2228" y="3851158"/>
            <a:ext cx="477141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72962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43348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7365169" y="4895843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8205576" y="5026606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8205576" y="395304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205576" y="298502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8205576" y="2009013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62776" y="1906187"/>
            <a:ext cx="477141" cy="3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</p:cNvCxnSpPr>
          <p:nvPr/>
        </p:nvCxnSpPr>
        <p:spPr>
          <a:xfrm flipH="1">
            <a:off x="6861755" y="2237613"/>
            <a:ext cx="1343821" cy="129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</p:cNvCxnSpPr>
          <p:nvPr/>
        </p:nvCxnSpPr>
        <p:spPr>
          <a:xfrm flipH="1" flipV="1">
            <a:off x="6861755" y="1911077"/>
            <a:ext cx="1343821" cy="130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3"/>
            <a:endCxn id="147" idx="3"/>
          </p:cNvCxnSpPr>
          <p:nvPr/>
        </p:nvCxnSpPr>
        <p:spPr>
          <a:xfrm flipH="1">
            <a:off x="8662776" y="2879103"/>
            <a:ext cx="477141" cy="3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4" idx="0"/>
          </p:cNvCxnSpPr>
          <p:nvPr/>
        </p:nvCxnSpPr>
        <p:spPr>
          <a:xfrm flipH="1" flipV="1">
            <a:off x="6861755" y="3856909"/>
            <a:ext cx="686294" cy="103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4" idx="1"/>
            <a:endCxn id="112" idx="5"/>
          </p:cNvCxnSpPr>
          <p:nvPr/>
        </p:nvCxnSpPr>
        <p:spPr>
          <a:xfrm flipH="1" flipV="1">
            <a:off x="6862659" y="4824074"/>
            <a:ext cx="502510" cy="25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>
            <a:stCxn id="145" idx="1"/>
            <a:endCxn id="144" idx="3"/>
          </p:cNvCxnSpPr>
          <p:nvPr/>
        </p:nvCxnSpPr>
        <p:spPr>
          <a:xfrm flipH="1" flipV="1">
            <a:off x="7730929" y="5078723"/>
            <a:ext cx="474647" cy="17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62776" y="5255206"/>
            <a:ext cx="477141" cy="21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7"/>
          </p:cNvCxnSpPr>
          <p:nvPr/>
        </p:nvCxnSpPr>
        <p:spPr>
          <a:xfrm flipH="1">
            <a:off x="6862659" y="4181647"/>
            <a:ext cx="1342917" cy="319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62776" y="3852019"/>
            <a:ext cx="477141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214668" y="3460381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84506" cy="92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7" idx="6"/>
          </p:cNvCxnSpPr>
          <p:nvPr/>
        </p:nvCxnSpPr>
        <p:spPr>
          <a:xfrm flipH="1">
            <a:off x="9530162" y="3643261"/>
            <a:ext cx="684506" cy="102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899174" y="3407329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74" y="3407329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80428" y="3635929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049642" y="371625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5653682" y="17569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5660523" y="368617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5629810" y="477438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256994" y="478225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8230588" y="176330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72" name="CuadroTexto 171"/>
          <p:cNvSpPr txBox="1"/>
          <p:nvPr/>
        </p:nvSpPr>
        <p:spPr>
          <a:xfrm>
            <a:off x="8217795" y="27476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8247973" y="370000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9077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272397" y="152586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272397" y="249878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272397" y="3471701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397" y="444461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272397" y="541264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873849" y="1520979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73849" y="249389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873849" y="346681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73849" y="4439727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873849" y="540775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ector recto de flecha 19"/>
          <p:cNvCxnSpPr>
            <a:stCxn id="14" idx="2"/>
            <a:endCxn id="4" idx="6"/>
          </p:cNvCxnSpPr>
          <p:nvPr/>
        </p:nvCxnSpPr>
        <p:spPr>
          <a:xfrm flipH="1">
            <a:off x="1729597" y="174957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5" idx="6"/>
          </p:cNvCxnSpPr>
          <p:nvPr/>
        </p:nvCxnSpPr>
        <p:spPr>
          <a:xfrm flipH="1">
            <a:off x="1729597" y="272249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6" idx="2"/>
            <a:endCxn id="6" idx="6"/>
          </p:cNvCxnSpPr>
          <p:nvPr/>
        </p:nvCxnSpPr>
        <p:spPr>
          <a:xfrm flipH="1">
            <a:off x="1729597" y="369541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2"/>
            <a:endCxn id="7" idx="3"/>
          </p:cNvCxnSpPr>
          <p:nvPr/>
        </p:nvCxnSpPr>
        <p:spPr>
          <a:xfrm flipH="1">
            <a:off x="1729597" y="466832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8" idx="2"/>
            <a:endCxn id="8" idx="6"/>
          </p:cNvCxnSpPr>
          <p:nvPr/>
        </p:nvCxnSpPr>
        <p:spPr>
          <a:xfrm flipH="1">
            <a:off x="1729597" y="563635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166056" y="4900880"/>
            <a:ext cx="3657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006463" y="5031643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006463" y="3958084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06463" y="2990058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06463" y="201405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ector recto de flecha 41"/>
          <p:cNvCxnSpPr>
            <a:stCxn id="14" idx="3"/>
            <a:endCxn id="13" idx="3"/>
          </p:cNvCxnSpPr>
          <p:nvPr/>
        </p:nvCxnSpPr>
        <p:spPr>
          <a:xfrm flipH="1">
            <a:off x="3463663" y="1911224"/>
            <a:ext cx="477141" cy="3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1"/>
            <a:endCxn id="6" idx="7"/>
          </p:cNvCxnSpPr>
          <p:nvPr/>
        </p:nvCxnSpPr>
        <p:spPr>
          <a:xfrm flipH="1">
            <a:off x="1662642" y="2242650"/>
            <a:ext cx="1343821" cy="129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2" idx="1"/>
            <a:endCxn id="4" idx="5"/>
          </p:cNvCxnSpPr>
          <p:nvPr/>
        </p:nvCxnSpPr>
        <p:spPr>
          <a:xfrm flipH="1" flipV="1">
            <a:off x="1662642" y="1916114"/>
            <a:ext cx="1343821" cy="130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5" idx="3"/>
            <a:endCxn id="12" idx="3"/>
          </p:cNvCxnSpPr>
          <p:nvPr/>
        </p:nvCxnSpPr>
        <p:spPr>
          <a:xfrm flipH="1">
            <a:off x="3463663" y="2884140"/>
            <a:ext cx="477141" cy="3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9" idx="0"/>
            <a:endCxn id="6" idx="5"/>
          </p:cNvCxnSpPr>
          <p:nvPr/>
        </p:nvCxnSpPr>
        <p:spPr>
          <a:xfrm flipH="1" flipV="1">
            <a:off x="1662642" y="3861946"/>
            <a:ext cx="686294" cy="103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9" idx="1"/>
            <a:endCxn id="7" idx="3"/>
          </p:cNvCxnSpPr>
          <p:nvPr/>
        </p:nvCxnSpPr>
        <p:spPr>
          <a:xfrm flipH="1" flipV="1">
            <a:off x="1729597" y="4673217"/>
            <a:ext cx="436459" cy="4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10" idx="1"/>
            <a:endCxn id="9" idx="3"/>
          </p:cNvCxnSpPr>
          <p:nvPr/>
        </p:nvCxnSpPr>
        <p:spPr>
          <a:xfrm flipH="1" flipV="1">
            <a:off x="2531816" y="5083760"/>
            <a:ext cx="474647" cy="17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18" idx="1"/>
            <a:endCxn id="10" idx="3"/>
          </p:cNvCxnSpPr>
          <p:nvPr/>
        </p:nvCxnSpPr>
        <p:spPr>
          <a:xfrm flipH="1" flipV="1">
            <a:off x="3463663" y="5260243"/>
            <a:ext cx="477141" cy="21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1" idx="1"/>
            <a:endCxn id="7" idx="3"/>
          </p:cNvCxnSpPr>
          <p:nvPr/>
        </p:nvCxnSpPr>
        <p:spPr>
          <a:xfrm flipH="1">
            <a:off x="1729597" y="4186684"/>
            <a:ext cx="1276866" cy="4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16" idx="3"/>
            <a:endCxn id="11" idx="3"/>
          </p:cNvCxnSpPr>
          <p:nvPr/>
        </p:nvCxnSpPr>
        <p:spPr>
          <a:xfrm flipH="1">
            <a:off x="3463663" y="3857056"/>
            <a:ext cx="477141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6472414" y="1515081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472414" y="2487997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472414" y="3460913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472414" y="4433829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6472414" y="5401855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Conector recto de flecha 113"/>
          <p:cNvCxnSpPr>
            <a:stCxn id="109" idx="2"/>
          </p:cNvCxnSpPr>
          <p:nvPr/>
        </p:nvCxnSpPr>
        <p:spPr>
          <a:xfrm flipH="1">
            <a:off x="4328162" y="1743681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</p:cNvCxnSpPr>
          <p:nvPr/>
        </p:nvCxnSpPr>
        <p:spPr>
          <a:xfrm flipH="1">
            <a:off x="4328162" y="2716597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1" idx="2"/>
          </p:cNvCxnSpPr>
          <p:nvPr/>
        </p:nvCxnSpPr>
        <p:spPr>
          <a:xfrm flipH="1">
            <a:off x="4328162" y="3689513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2" idx="2"/>
          </p:cNvCxnSpPr>
          <p:nvPr/>
        </p:nvCxnSpPr>
        <p:spPr>
          <a:xfrm flipH="1">
            <a:off x="4328162" y="4662429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13" idx="2"/>
          </p:cNvCxnSpPr>
          <p:nvPr/>
        </p:nvCxnSpPr>
        <p:spPr>
          <a:xfrm flipH="1">
            <a:off x="4328162" y="5630455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4764621" y="4894982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5605028" y="5025745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5605028" y="3952186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5605028" y="298416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5605028" y="2008152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24" name="Conector recto de flecha 123"/>
          <p:cNvCxnSpPr>
            <a:stCxn id="109" idx="3"/>
            <a:endCxn id="123" idx="3"/>
          </p:cNvCxnSpPr>
          <p:nvPr/>
        </p:nvCxnSpPr>
        <p:spPr>
          <a:xfrm flipH="1">
            <a:off x="6062228" y="1905326"/>
            <a:ext cx="477141" cy="3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stCxn id="123" idx="1"/>
          </p:cNvCxnSpPr>
          <p:nvPr/>
        </p:nvCxnSpPr>
        <p:spPr>
          <a:xfrm flipH="1">
            <a:off x="4261207" y="2236752"/>
            <a:ext cx="1343821" cy="129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22" idx="1"/>
          </p:cNvCxnSpPr>
          <p:nvPr/>
        </p:nvCxnSpPr>
        <p:spPr>
          <a:xfrm flipH="1" flipV="1">
            <a:off x="4261207" y="1910216"/>
            <a:ext cx="1343821" cy="130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110" idx="3"/>
            <a:endCxn id="122" idx="3"/>
          </p:cNvCxnSpPr>
          <p:nvPr/>
        </p:nvCxnSpPr>
        <p:spPr>
          <a:xfrm flipH="1">
            <a:off x="6062228" y="2878242"/>
            <a:ext cx="477141" cy="3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19" idx="0"/>
          </p:cNvCxnSpPr>
          <p:nvPr/>
        </p:nvCxnSpPr>
        <p:spPr>
          <a:xfrm flipH="1" flipV="1">
            <a:off x="4261207" y="3856048"/>
            <a:ext cx="686294" cy="103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19" idx="1"/>
            <a:endCxn id="17" idx="5"/>
          </p:cNvCxnSpPr>
          <p:nvPr/>
        </p:nvCxnSpPr>
        <p:spPr>
          <a:xfrm flipH="1" flipV="1">
            <a:off x="4264094" y="4829972"/>
            <a:ext cx="500527" cy="24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120" idx="1"/>
            <a:endCxn id="119" idx="3"/>
          </p:cNvCxnSpPr>
          <p:nvPr/>
        </p:nvCxnSpPr>
        <p:spPr>
          <a:xfrm flipH="1" flipV="1">
            <a:off x="5130381" y="5077862"/>
            <a:ext cx="474647" cy="17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3" idx="1"/>
            <a:endCxn id="120" idx="3"/>
          </p:cNvCxnSpPr>
          <p:nvPr/>
        </p:nvCxnSpPr>
        <p:spPr>
          <a:xfrm flipH="1" flipV="1">
            <a:off x="6062228" y="5254345"/>
            <a:ext cx="477141" cy="21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21" idx="1"/>
            <a:endCxn id="17" idx="7"/>
          </p:cNvCxnSpPr>
          <p:nvPr/>
        </p:nvCxnSpPr>
        <p:spPr>
          <a:xfrm flipH="1">
            <a:off x="4264094" y="4180786"/>
            <a:ext cx="1340934" cy="32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11" idx="3"/>
            <a:endCxn id="121" idx="3"/>
          </p:cNvCxnSpPr>
          <p:nvPr/>
        </p:nvCxnSpPr>
        <p:spPr>
          <a:xfrm flipH="1">
            <a:off x="6062228" y="3851158"/>
            <a:ext cx="477141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9072962" y="1515942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9072962" y="2488858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72962" y="3461774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>
            <a:off x="9072962" y="4434690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>
            <a:off x="9072962" y="5402716"/>
            <a:ext cx="457200" cy="457200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ector recto de flecha 138"/>
          <p:cNvCxnSpPr>
            <a:stCxn id="134" idx="2"/>
          </p:cNvCxnSpPr>
          <p:nvPr/>
        </p:nvCxnSpPr>
        <p:spPr>
          <a:xfrm flipH="1">
            <a:off x="6928710" y="1744542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stCxn id="135" idx="2"/>
          </p:cNvCxnSpPr>
          <p:nvPr/>
        </p:nvCxnSpPr>
        <p:spPr>
          <a:xfrm flipH="1">
            <a:off x="6928710" y="2717458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36" idx="2"/>
          </p:cNvCxnSpPr>
          <p:nvPr/>
        </p:nvCxnSpPr>
        <p:spPr>
          <a:xfrm flipH="1">
            <a:off x="6928710" y="3690374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stCxn id="137" idx="2"/>
          </p:cNvCxnSpPr>
          <p:nvPr/>
        </p:nvCxnSpPr>
        <p:spPr>
          <a:xfrm flipH="1">
            <a:off x="6928710" y="4663290"/>
            <a:ext cx="2144252" cy="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>
            <a:stCxn id="138" idx="2"/>
            <a:endCxn id="113" idx="6"/>
          </p:cNvCxnSpPr>
          <p:nvPr/>
        </p:nvCxnSpPr>
        <p:spPr>
          <a:xfrm flipH="1" flipV="1">
            <a:off x="6929614" y="5630455"/>
            <a:ext cx="2143348" cy="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7365169" y="4895843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ángulo 144"/>
          <p:cNvSpPr/>
          <p:nvPr/>
        </p:nvSpPr>
        <p:spPr>
          <a:xfrm>
            <a:off x="8205576" y="5026606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8205576" y="3953047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8205576" y="2985021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8205576" y="2009013"/>
            <a:ext cx="457200" cy="4572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9" name="Conector recto de flecha 148"/>
          <p:cNvCxnSpPr>
            <a:stCxn id="134" idx="3"/>
            <a:endCxn id="148" idx="3"/>
          </p:cNvCxnSpPr>
          <p:nvPr/>
        </p:nvCxnSpPr>
        <p:spPr>
          <a:xfrm flipH="1">
            <a:off x="8662776" y="1906187"/>
            <a:ext cx="477141" cy="3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148" idx="1"/>
          </p:cNvCxnSpPr>
          <p:nvPr/>
        </p:nvCxnSpPr>
        <p:spPr>
          <a:xfrm flipH="1">
            <a:off x="6861755" y="2237613"/>
            <a:ext cx="1343821" cy="129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/>
          <p:cNvCxnSpPr>
            <a:stCxn id="147" idx="1"/>
          </p:cNvCxnSpPr>
          <p:nvPr/>
        </p:nvCxnSpPr>
        <p:spPr>
          <a:xfrm flipH="1" flipV="1">
            <a:off x="6861755" y="1911077"/>
            <a:ext cx="1343821" cy="130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/>
          <p:cNvCxnSpPr>
            <a:stCxn id="135" idx="3"/>
            <a:endCxn id="147" idx="3"/>
          </p:cNvCxnSpPr>
          <p:nvPr/>
        </p:nvCxnSpPr>
        <p:spPr>
          <a:xfrm flipH="1">
            <a:off x="8662776" y="2879103"/>
            <a:ext cx="477141" cy="3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>
            <a:stCxn id="144" idx="0"/>
          </p:cNvCxnSpPr>
          <p:nvPr/>
        </p:nvCxnSpPr>
        <p:spPr>
          <a:xfrm flipH="1" flipV="1">
            <a:off x="6861755" y="3856909"/>
            <a:ext cx="686294" cy="103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>
            <a:stCxn id="144" idx="1"/>
            <a:endCxn id="112" idx="5"/>
          </p:cNvCxnSpPr>
          <p:nvPr/>
        </p:nvCxnSpPr>
        <p:spPr>
          <a:xfrm flipH="1" flipV="1">
            <a:off x="6862659" y="4824074"/>
            <a:ext cx="502510" cy="254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>
            <a:stCxn id="145" idx="1"/>
            <a:endCxn id="144" idx="3"/>
          </p:cNvCxnSpPr>
          <p:nvPr/>
        </p:nvCxnSpPr>
        <p:spPr>
          <a:xfrm flipH="1" flipV="1">
            <a:off x="7730929" y="5078723"/>
            <a:ext cx="474647" cy="17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38" idx="1"/>
            <a:endCxn id="145" idx="3"/>
          </p:cNvCxnSpPr>
          <p:nvPr/>
        </p:nvCxnSpPr>
        <p:spPr>
          <a:xfrm flipH="1" flipV="1">
            <a:off x="8662776" y="5255206"/>
            <a:ext cx="477141" cy="21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stCxn id="146" idx="1"/>
            <a:endCxn id="112" idx="7"/>
          </p:cNvCxnSpPr>
          <p:nvPr/>
        </p:nvCxnSpPr>
        <p:spPr>
          <a:xfrm flipH="1">
            <a:off x="6862659" y="4181647"/>
            <a:ext cx="1342917" cy="319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>
            <a:stCxn id="136" idx="3"/>
            <a:endCxn id="146" idx="3"/>
          </p:cNvCxnSpPr>
          <p:nvPr/>
        </p:nvCxnSpPr>
        <p:spPr>
          <a:xfrm flipH="1">
            <a:off x="8662776" y="3852019"/>
            <a:ext cx="477141" cy="3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10214668" y="3460381"/>
            <a:ext cx="365760" cy="36576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3" name="Conector recto de flecha 162"/>
          <p:cNvCxnSpPr>
            <a:stCxn id="162" idx="1"/>
            <a:endCxn id="135" idx="6"/>
          </p:cNvCxnSpPr>
          <p:nvPr/>
        </p:nvCxnSpPr>
        <p:spPr>
          <a:xfrm flipH="1" flipV="1">
            <a:off x="9530162" y="2717458"/>
            <a:ext cx="684506" cy="92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stCxn id="162" idx="1"/>
            <a:endCxn id="137" idx="6"/>
          </p:cNvCxnSpPr>
          <p:nvPr/>
        </p:nvCxnSpPr>
        <p:spPr>
          <a:xfrm flipH="1">
            <a:off x="9530162" y="3643261"/>
            <a:ext cx="684506" cy="102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ángulo 170"/>
              <p:cNvSpPr/>
              <p:nvPr/>
            </p:nvSpPr>
            <p:spPr>
              <a:xfrm>
                <a:off x="10899174" y="3407329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1" name="Rectángu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74" y="3407329"/>
                <a:ext cx="457200" cy="457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cto de flecha 88"/>
          <p:cNvCxnSpPr>
            <a:stCxn id="171" idx="1"/>
            <a:endCxn id="162" idx="3"/>
          </p:cNvCxnSpPr>
          <p:nvPr/>
        </p:nvCxnSpPr>
        <p:spPr>
          <a:xfrm flipH="1">
            <a:off x="10580428" y="3635929"/>
            <a:ext cx="318746" cy="7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049642" y="371625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5" name="CuadroTexto 164"/>
          <p:cNvSpPr txBox="1"/>
          <p:nvPr/>
        </p:nvSpPr>
        <p:spPr>
          <a:xfrm>
            <a:off x="5653682" y="17569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5660523" y="368617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8" name="CuadroTexto 167"/>
          <p:cNvSpPr txBox="1"/>
          <p:nvPr/>
        </p:nvSpPr>
        <p:spPr>
          <a:xfrm>
            <a:off x="5629810" y="477438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256994" y="478225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8230588" y="176330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72" name="CuadroTexto 171"/>
          <p:cNvSpPr txBox="1"/>
          <p:nvPr/>
        </p:nvSpPr>
        <p:spPr>
          <a:xfrm>
            <a:off x="8217795" y="27476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p:sp>
        <p:nvSpPr>
          <p:cNvPr id="173" name="CuadroTexto 172"/>
          <p:cNvSpPr txBox="1"/>
          <p:nvPr/>
        </p:nvSpPr>
        <p:spPr>
          <a:xfrm>
            <a:off x="8247973" y="370000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/>
              <p:cNvSpPr txBox="1"/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𝒂𝒅𝒅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85" y="405515"/>
                <a:ext cx="112505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30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77</Words>
  <Application>Microsoft Office PowerPoint</Application>
  <PresentationFormat>Panorámica</PresentationFormat>
  <Paragraphs>95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Borja</dc:creator>
  <cp:lastModifiedBy>Jessica Borja</cp:lastModifiedBy>
  <cp:revision>7</cp:revision>
  <dcterms:created xsi:type="dcterms:W3CDTF">2019-12-10T23:15:21Z</dcterms:created>
  <dcterms:modified xsi:type="dcterms:W3CDTF">2019-12-11T00:02:43Z</dcterms:modified>
</cp:coreProperties>
</file>