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1" r:id="rId4"/>
    <p:sldId id="264" r:id="rId5"/>
    <p:sldId id="265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CBFF"/>
    <a:srgbClr val="66FF33"/>
    <a:srgbClr val="BFBFBF"/>
    <a:srgbClr val="B082E2"/>
    <a:srgbClr val="FBEF05"/>
    <a:srgbClr val="FFFF00"/>
    <a:srgbClr val="BA8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C98A-B513-4305-84D3-54D1C864E7D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9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C98A-B513-4305-84D3-54D1C864E7D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3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C98A-B513-4305-84D3-54D1C864E7D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0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C98A-B513-4305-84D3-54D1C864E7D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C98A-B513-4305-84D3-54D1C864E7D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4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C98A-B513-4305-84D3-54D1C864E7D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0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C98A-B513-4305-84D3-54D1C864E7D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9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C98A-B513-4305-84D3-54D1C864E7D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C98A-B513-4305-84D3-54D1C864E7D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9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C98A-B513-4305-84D3-54D1C864E7D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C98A-B513-4305-84D3-54D1C864E7D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7C98A-B513-4305-84D3-54D1C864E7D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26" Type="http://schemas.openxmlformats.org/officeDocument/2006/relationships/image" Target="../media/image61.png"/><Relationship Id="rId3" Type="http://schemas.openxmlformats.org/officeDocument/2006/relationships/image" Target="../media/image38.png"/><Relationship Id="rId21" Type="http://schemas.openxmlformats.org/officeDocument/2006/relationships/image" Target="../media/image56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5" Type="http://schemas.openxmlformats.org/officeDocument/2006/relationships/image" Target="../media/image60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24" Type="http://schemas.openxmlformats.org/officeDocument/2006/relationships/image" Target="../media/image59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23" Type="http://schemas.openxmlformats.org/officeDocument/2006/relationships/image" Target="../media/image58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/>
              <p:cNvSpPr/>
              <p:nvPr/>
            </p:nvSpPr>
            <p:spPr>
              <a:xfrm>
                <a:off x="1108495" y="1465485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Elips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95" y="146548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Elipse 4"/>
              <p:cNvSpPr/>
              <p:nvPr/>
            </p:nvSpPr>
            <p:spPr>
              <a:xfrm>
                <a:off x="1108495" y="2438401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Elips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95" y="2438401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Elipse 5"/>
              <p:cNvSpPr/>
              <p:nvPr/>
            </p:nvSpPr>
            <p:spPr>
              <a:xfrm>
                <a:off x="1108495" y="3411317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Elips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95" y="3411317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1108495" y="4384233"/>
                <a:ext cx="457200" cy="457200"/>
              </a:xfrm>
              <a:prstGeom prst="rect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95" y="4384233"/>
                <a:ext cx="457200" cy="4572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Elipse 7"/>
              <p:cNvSpPr/>
              <p:nvPr/>
            </p:nvSpPr>
            <p:spPr>
              <a:xfrm>
                <a:off x="1108495" y="5352259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Elips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95" y="5352259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13"/>
              <p:cNvSpPr/>
              <p:nvPr/>
            </p:nvSpPr>
            <p:spPr>
              <a:xfrm>
                <a:off x="3709947" y="1460595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" name="Elips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947" y="1460595"/>
                <a:ext cx="457200" cy="4572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lipse 14"/>
              <p:cNvSpPr/>
              <p:nvPr/>
            </p:nvSpPr>
            <p:spPr>
              <a:xfrm>
                <a:off x="3709947" y="2433511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" name="Elips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947" y="2433511"/>
                <a:ext cx="457200" cy="4572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lipse 15"/>
              <p:cNvSpPr/>
              <p:nvPr/>
            </p:nvSpPr>
            <p:spPr>
              <a:xfrm>
                <a:off x="3709947" y="3406427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" name="Elips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947" y="3406427"/>
                <a:ext cx="457200" cy="45720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Elipse 16"/>
              <p:cNvSpPr/>
              <p:nvPr/>
            </p:nvSpPr>
            <p:spPr>
              <a:xfrm>
                <a:off x="3709947" y="4379343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" name="Elips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947" y="4379343"/>
                <a:ext cx="457200" cy="45720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Elipse 17"/>
              <p:cNvSpPr/>
              <p:nvPr/>
            </p:nvSpPr>
            <p:spPr>
              <a:xfrm>
                <a:off x="3709947" y="5347369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8" name="Elips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947" y="5347369"/>
                <a:ext cx="457200" cy="457200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recto de flecha 19"/>
          <p:cNvCxnSpPr>
            <a:stCxn id="14" idx="2"/>
          </p:cNvCxnSpPr>
          <p:nvPr/>
        </p:nvCxnSpPr>
        <p:spPr>
          <a:xfrm flipH="1">
            <a:off x="1565695" y="1689195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5" idx="2"/>
          </p:cNvCxnSpPr>
          <p:nvPr/>
        </p:nvCxnSpPr>
        <p:spPr>
          <a:xfrm flipH="1">
            <a:off x="1565695" y="2662111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6" idx="2"/>
          </p:cNvCxnSpPr>
          <p:nvPr/>
        </p:nvCxnSpPr>
        <p:spPr>
          <a:xfrm flipH="1">
            <a:off x="1565695" y="3635027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17" idx="2"/>
          </p:cNvCxnSpPr>
          <p:nvPr/>
        </p:nvCxnSpPr>
        <p:spPr>
          <a:xfrm flipH="1">
            <a:off x="1565695" y="4607943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18" idx="2"/>
          </p:cNvCxnSpPr>
          <p:nvPr/>
        </p:nvCxnSpPr>
        <p:spPr>
          <a:xfrm flipH="1">
            <a:off x="1565695" y="5575969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/>
              <p:cNvSpPr/>
              <p:nvPr/>
            </p:nvSpPr>
            <p:spPr>
              <a:xfrm>
                <a:off x="2836586" y="3916245"/>
                <a:ext cx="457200" cy="457200"/>
              </a:xfrm>
              <a:prstGeom prst="rect">
                <a:avLst/>
              </a:prstGeom>
              <a:solidFill>
                <a:srgbClr val="B082E2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586" y="3916245"/>
                <a:ext cx="457200" cy="45720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/>
              <p:cNvSpPr/>
              <p:nvPr/>
            </p:nvSpPr>
            <p:spPr>
              <a:xfrm>
                <a:off x="2842561" y="4857027"/>
                <a:ext cx="457200" cy="457200"/>
              </a:xfrm>
              <a:prstGeom prst="rect">
                <a:avLst/>
              </a:prstGeom>
              <a:solidFill>
                <a:srgbClr val="B082E2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561" y="4857027"/>
                <a:ext cx="457200" cy="45720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/>
              <p:cNvSpPr/>
              <p:nvPr/>
            </p:nvSpPr>
            <p:spPr>
              <a:xfrm>
                <a:off x="2836586" y="1953600"/>
                <a:ext cx="457200" cy="457200"/>
              </a:xfrm>
              <a:prstGeom prst="rect">
                <a:avLst/>
              </a:prstGeom>
              <a:solidFill>
                <a:srgbClr val="B082E2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586" y="1953600"/>
                <a:ext cx="457200" cy="45720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/>
              <p:cNvSpPr/>
              <p:nvPr/>
            </p:nvSpPr>
            <p:spPr>
              <a:xfrm>
                <a:off x="2842592" y="2918312"/>
                <a:ext cx="457200" cy="457200"/>
              </a:xfrm>
              <a:prstGeom prst="rect">
                <a:avLst/>
              </a:prstGeom>
              <a:solidFill>
                <a:srgbClr val="B082E2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" name="Rectá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592" y="2918312"/>
                <a:ext cx="457200" cy="45720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cto de flecha 41"/>
          <p:cNvCxnSpPr>
            <a:stCxn id="14" idx="3"/>
            <a:endCxn id="13" idx="3"/>
          </p:cNvCxnSpPr>
          <p:nvPr/>
        </p:nvCxnSpPr>
        <p:spPr>
          <a:xfrm flipH="1">
            <a:off x="3299792" y="1850840"/>
            <a:ext cx="477110" cy="1296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stCxn id="13" idx="1"/>
            <a:endCxn id="6" idx="7"/>
          </p:cNvCxnSpPr>
          <p:nvPr/>
        </p:nvCxnSpPr>
        <p:spPr>
          <a:xfrm flipH="1">
            <a:off x="1498740" y="3146912"/>
            <a:ext cx="1343852" cy="331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12" idx="1"/>
            <a:endCxn id="4" idx="5"/>
          </p:cNvCxnSpPr>
          <p:nvPr/>
        </p:nvCxnSpPr>
        <p:spPr>
          <a:xfrm flipH="1" flipV="1">
            <a:off x="1498740" y="1855730"/>
            <a:ext cx="1337846" cy="326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>
            <a:stCxn id="15" idx="1"/>
            <a:endCxn id="12" idx="3"/>
          </p:cNvCxnSpPr>
          <p:nvPr/>
        </p:nvCxnSpPr>
        <p:spPr>
          <a:xfrm flipH="1" flipV="1">
            <a:off x="3293786" y="2182200"/>
            <a:ext cx="483116" cy="318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>
            <a:stCxn id="10" idx="1"/>
            <a:endCxn id="6" idx="5"/>
          </p:cNvCxnSpPr>
          <p:nvPr/>
        </p:nvCxnSpPr>
        <p:spPr>
          <a:xfrm flipH="1" flipV="1">
            <a:off x="1498740" y="3801562"/>
            <a:ext cx="1337846" cy="343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/>
          <p:cNvCxnSpPr>
            <a:stCxn id="10" idx="1"/>
            <a:endCxn id="7" idx="3"/>
          </p:cNvCxnSpPr>
          <p:nvPr/>
        </p:nvCxnSpPr>
        <p:spPr>
          <a:xfrm flipH="1">
            <a:off x="1565695" y="4144845"/>
            <a:ext cx="1270891" cy="467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>
            <a:stCxn id="18" idx="1"/>
            <a:endCxn id="10" idx="3"/>
          </p:cNvCxnSpPr>
          <p:nvPr/>
        </p:nvCxnSpPr>
        <p:spPr>
          <a:xfrm flipH="1" flipV="1">
            <a:off x="3293786" y="4144845"/>
            <a:ext cx="483116" cy="1269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/>
          <p:cNvCxnSpPr>
            <a:stCxn id="11" idx="1"/>
            <a:endCxn id="7" idx="3"/>
          </p:cNvCxnSpPr>
          <p:nvPr/>
        </p:nvCxnSpPr>
        <p:spPr>
          <a:xfrm flipH="1" flipV="1">
            <a:off x="1565695" y="4612833"/>
            <a:ext cx="1276866" cy="472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>
            <a:stCxn id="16" idx="3"/>
            <a:endCxn id="11" idx="3"/>
          </p:cNvCxnSpPr>
          <p:nvPr/>
        </p:nvCxnSpPr>
        <p:spPr>
          <a:xfrm flipH="1">
            <a:off x="3299761" y="3796672"/>
            <a:ext cx="477141" cy="1288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Elipse 108"/>
              <p:cNvSpPr/>
              <p:nvPr/>
            </p:nvSpPr>
            <p:spPr>
              <a:xfrm>
                <a:off x="6308512" y="1454697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9" name="Elips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512" y="1454697"/>
                <a:ext cx="457200" cy="457200"/>
              </a:xfrm>
              <a:prstGeom prst="ellipse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Elipse 109"/>
              <p:cNvSpPr/>
              <p:nvPr/>
            </p:nvSpPr>
            <p:spPr>
              <a:xfrm>
                <a:off x="6308512" y="2427613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0" name="Elips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512" y="2427613"/>
                <a:ext cx="457200" cy="457200"/>
              </a:xfrm>
              <a:prstGeom prst="ellipse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Elipse 110"/>
              <p:cNvSpPr/>
              <p:nvPr/>
            </p:nvSpPr>
            <p:spPr>
              <a:xfrm>
                <a:off x="6308512" y="3400529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1" name="Elips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512" y="3400529"/>
                <a:ext cx="457200" cy="457200"/>
              </a:xfrm>
              <a:prstGeom prst="ellipse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Elipse 111"/>
              <p:cNvSpPr/>
              <p:nvPr/>
            </p:nvSpPr>
            <p:spPr>
              <a:xfrm>
                <a:off x="6308512" y="4373445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2" name="Elips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512" y="4373445"/>
                <a:ext cx="457200" cy="457200"/>
              </a:xfrm>
              <a:prstGeom prst="ellipse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Elipse 112"/>
              <p:cNvSpPr/>
              <p:nvPr/>
            </p:nvSpPr>
            <p:spPr>
              <a:xfrm>
                <a:off x="6308512" y="5341471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3" name="Elips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512" y="5341471"/>
                <a:ext cx="457200" cy="457200"/>
              </a:xfrm>
              <a:prstGeom prst="ellipse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Conector recto de flecha 113"/>
          <p:cNvCxnSpPr>
            <a:stCxn id="109" idx="2"/>
          </p:cNvCxnSpPr>
          <p:nvPr/>
        </p:nvCxnSpPr>
        <p:spPr>
          <a:xfrm flipH="1">
            <a:off x="4164260" y="1683297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/>
          <p:cNvCxnSpPr>
            <a:stCxn id="110" idx="2"/>
          </p:cNvCxnSpPr>
          <p:nvPr/>
        </p:nvCxnSpPr>
        <p:spPr>
          <a:xfrm flipH="1">
            <a:off x="4164260" y="2656213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/>
          <p:cNvCxnSpPr>
            <a:stCxn id="111" idx="2"/>
          </p:cNvCxnSpPr>
          <p:nvPr/>
        </p:nvCxnSpPr>
        <p:spPr>
          <a:xfrm flipH="1">
            <a:off x="4164260" y="3629129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/>
          <p:cNvCxnSpPr>
            <a:stCxn id="112" idx="2"/>
          </p:cNvCxnSpPr>
          <p:nvPr/>
        </p:nvCxnSpPr>
        <p:spPr>
          <a:xfrm flipH="1">
            <a:off x="4164260" y="4602045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de flecha 117"/>
          <p:cNvCxnSpPr>
            <a:stCxn id="113" idx="2"/>
          </p:cNvCxnSpPr>
          <p:nvPr/>
        </p:nvCxnSpPr>
        <p:spPr>
          <a:xfrm flipH="1">
            <a:off x="4164260" y="5570071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ángulo 119"/>
              <p:cNvSpPr/>
              <p:nvPr/>
            </p:nvSpPr>
            <p:spPr>
              <a:xfrm>
                <a:off x="5442406" y="3867326"/>
                <a:ext cx="457200" cy="457200"/>
              </a:xfrm>
              <a:prstGeom prst="rect">
                <a:avLst/>
              </a:prstGeom>
              <a:solidFill>
                <a:srgbClr val="B082E2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0" name="Rectángulo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406" y="3867326"/>
                <a:ext cx="457200" cy="45720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ángulo 120"/>
              <p:cNvSpPr/>
              <p:nvPr/>
            </p:nvSpPr>
            <p:spPr>
              <a:xfrm>
                <a:off x="5441126" y="4857027"/>
                <a:ext cx="457200" cy="457200"/>
              </a:xfrm>
              <a:prstGeom prst="rect">
                <a:avLst/>
              </a:prstGeom>
              <a:solidFill>
                <a:srgbClr val="B082E2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1" name="Rectángulo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126" y="4857027"/>
                <a:ext cx="457200" cy="457200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ángulo 121"/>
              <p:cNvSpPr/>
              <p:nvPr/>
            </p:nvSpPr>
            <p:spPr>
              <a:xfrm>
                <a:off x="5442187" y="1948557"/>
                <a:ext cx="457200" cy="457200"/>
              </a:xfrm>
              <a:prstGeom prst="rect">
                <a:avLst/>
              </a:prstGeom>
              <a:solidFill>
                <a:srgbClr val="B082E2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2" name="Rectángulo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187" y="1948557"/>
                <a:ext cx="457200" cy="457200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ángulo 122"/>
              <p:cNvSpPr/>
              <p:nvPr/>
            </p:nvSpPr>
            <p:spPr>
              <a:xfrm>
                <a:off x="5441126" y="2919875"/>
                <a:ext cx="457200" cy="457200"/>
              </a:xfrm>
              <a:prstGeom prst="rect">
                <a:avLst/>
              </a:prstGeom>
              <a:solidFill>
                <a:srgbClr val="B082E2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3" name="Rectángulo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126" y="2919875"/>
                <a:ext cx="457200" cy="457200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onector recto de flecha 123"/>
          <p:cNvCxnSpPr>
            <a:stCxn id="109" idx="3"/>
            <a:endCxn id="123" idx="3"/>
          </p:cNvCxnSpPr>
          <p:nvPr/>
        </p:nvCxnSpPr>
        <p:spPr>
          <a:xfrm flipH="1">
            <a:off x="5898326" y="1844942"/>
            <a:ext cx="477141" cy="1303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de flecha 124"/>
          <p:cNvCxnSpPr>
            <a:stCxn id="123" idx="1"/>
            <a:endCxn id="16" idx="7"/>
          </p:cNvCxnSpPr>
          <p:nvPr/>
        </p:nvCxnSpPr>
        <p:spPr>
          <a:xfrm flipH="1">
            <a:off x="4100192" y="3148475"/>
            <a:ext cx="1340934" cy="3249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/>
          <p:cNvCxnSpPr>
            <a:stCxn id="122" idx="1"/>
            <a:endCxn id="14" idx="5"/>
          </p:cNvCxnSpPr>
          <p:nvPr/>
        </p:nvCxnSpPr>
        <p:spPr>
          <a:xfrm flipH="1" flipV="1">
            <a:off x="4100192" y="1850840"/>
            <a:ext cx="1341995" cy="326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/>
          <p:cNvCxnSpPr>
            <a:stCxn id="110" idx="1"/>
            <a:endCxn id="122" idx="3"/>
          </p:cNvCxnSpPr>
          <p:nvPr/>
        </p:nvCxnSpPr>
        <p:spPr>
          <a:xfrm flipH="1" flipV="1">
            <a:off x="5899387" y="2177157"/>
            <a:ext cx="476080" cy="317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de flecha 127"/>
          <p:cNvCxnSpPr>
            <a:stCxn id="120" idx="1"/>
            <a:endCxn id="16" idx="5"/>
          </p:cNvCxnSpPr>
          <p:nvPr/>
        </p:nvCxnSpPr>
        <p:spPr>
          <a:xfrm flipH="1" flipV="1">
            <a:off x="4100192" y="3796672"/>
            <a:ext cx="1342214" cy="299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de flecha 128"/>
          <p:cNvCxnSpPr>
            <a:stCxn id="120" idx="1"/>
            <a:endCxn id="17" idx="7"/>
          </p:cNvCxnSpPr>
          <p:nvPr/>
        </p:nvCxnSpPr>
        <p:spPr>
          <a:xfrm flipH="1">
            <a:off x="4100192" y="4095926"/>
            <a:ext cx="1342214" cy="350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/>
          <p:cNvCxnSpPr>
            <a:stCxn id="113" idx="1"/>
            <a:endCxn id="120" idx="3"/>
          </p:cNvCxnSpPr>
          <p:nvPr/>
        </p:nvCxnSpPr>
        <p:spPr>
          <a:xfrm flipH="1" flipV="1">
            <a:off x="5899606" y="4095926"/>
            <a:ext cx="475861" cy="1312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de flecha 131"/>
          <p:cNvCxnSpPr>
            <a:stCxn id="121" idx="1"/>
            <a:endCxn id="17" idx="5"/>
          </p:cNvCxnSpPr>
          <p:nvPr/>
        </p:nvCxnSpPr>
        <p:spPr>
          <a:xfrm flipH="1" flipV="1">
            <a:off x="4100192" y="4769588"/>
            <a:ext cx="1340934" cy="316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de flecha 132"/>
          <p:cNvCxnSpPr>
            <a:stCxn id="111" idx="3"/>
            <a:endCxn id="121" idx="3"/>
          </p:cNvCxnSpPr>
          <p:nvPr/>
        </p:nvCxnSpPr>
        <p:spPr>
          <a:xfrm flipH="1">
            <a:off x="5898326" y="3790774"/>
            <a:ext cx="477141" cy="1294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Elipse 133"/>
              <p:cNvSpPr/>
              <p:nvPr/>
            </p:nvSpPr>
            <p:spPr>
              <a:xfrm>
                <a:off x="8909060" y="1429680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4" name="Elipse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060" y="1429680"/>
                <a:ext cx="457200" cy="457200"/>
              </a:xfrm>
              <a:prstGeom prst="ellipse">
                <a:avLst/>
              </a:prstGeom>
              <a:blipFill rotWithShape="0"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Elipse 134"/>
              <p:cNvSpPr/>
              <p:nvPr/>
            </p:nvSpPr>
            <p:spPr>
              <a:xfrm>
                <a:off x="8909060" y="2402596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5" name="Elipse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060" y="2402596"/>
                <a:ext cx="457200" cy="457200"/>
              </a:xfrm>
              <a:prstGeom prst="ellipse">
                <a:avLst/>
              </a:prstGeom>
              <a:blipFill rotWithShape="0"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Elipse 135"/>
              <p:cNvSpPr/>
              <p:nvPr/>
            </p:nvSpPr>
            <p:spPr>
              <a:xfrm>
                <a:off x="8909060" y="3375512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6" name="Elipse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060" y="3375512"/>
                <a:ext cx="457200" cy="457200"/>
              </a:xfrm>
              <a:prstGeom prst="ellipse">
                <a:avLst/>
              </a:prstGeom>
              <a:blipFill rotWithShape="0"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Elipse 136"/>
              <p:cNvSpPr/>
              <p:nvPr/>
            </p:nvSpPr>
            <p:spPr>
              <a:xfrm>
                <a:off x="8909060" y="4348428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7" name="Elips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060" y="4348428"/>
                <a:ext cx="457200" cy="457200"/>
              </a:xfrm>
              <a:prstGeom prst="ellipse">
                <a:avLst/>
              </a:prstGeom>
              <a:blipFill rotWithShape="0"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Elipse 137"/>
              <p:cNvSpPr/>
              <p:nvPr/>
            </p:nvSpPr>
            <p:spPr>
              <a:xfrm>
                <a:off x="8909060" y="5316454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8" name="Elipse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060" y="5316454"/>
                <a:ext cx="457200" cy="457200"/>
              </a:xfrm>
              <a:prstGeom prst="ellipse">
                <a:avLst/>
              </a:prstGeom>
              <a:blipFill rotWithShape="0"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Conector recto de flecha 138"/>
          <p:cNvCxnSpPr>
            <a:stCxn id="134" idx="2"/>
          </p:cNvCxnSpPr>
          <p:nvPr/>
        </p:nvCxnSpPr>
        <p:spPr>
          <a:xfrm flipH="1">
            <a:off x="6764808" y="1658280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de flecha 139"/>
          <p:cNvCxnSpPr>
            <a:stCxn id="135" idx="2"/>
          </p:cNvCxnSpPr>
          <p:nvPr/>
        </p:nvCxnSpPr>
        <p:spPr>
          <a:xfrm flipH="1">
            <a:off x="6764808" y="2631196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de flecha 140"/>
          <p:cNvCxnSpPr>
            <a:stCxn id="136" idx="2"/>
          </p:cNvCxnSpPr>
          <p:nvPr/>
        </p:nvCxnSpPr>
        <p:spPr>
          <a:xfrm flipH="1">
            <a:off x="6764808" y="3604112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141"/>
          <p:cNvCxnSpPr>
            <a:stCxn id="137" idx="2"/>
          </p:cNvCxnSpPr>
          <p:nvPr/>
        </p:nvCxnSpPr>
        <p:spPr>
          <a:xfrm flipH="1">
            <a:off x="6764808" y="4577028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de flecha 142"/>
          <p:cNvCxnSpPr>
            <a:stCxn id="138" idx="2"/>
          </p:cNvCxnSpPr>
          <p:nvPr/>
        </p:nvCxnSpPr>
        <p:spPr>
          <a:xfrm flipH="1">
            <a:off x="6764808" y="5545054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Rectángulo 144"/>
              <p:cNvSpPr/>
              <p:nvPr/>
            </p:nvSpPr>
            <p:spPr>
              <a:xfrm>
                <a:off x="8041674" y="3879685"/>
                <a:ext cx="457200" cy="457200"/>
              </a:xfrm>
              <a:prstGeom prst="rect">
                <a:avLst/>
              </a:prstGeom>
              <a:solidFill>
                <a:srgbClr val="B082E2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5" name="Rectángulo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674" y="3879685"/>
                <a:ext cx="457200" cy="457200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ángulo 145"/>
              <p:cNvSpPr/>
              <p:nvPr/>
            </p:nvSpPr>
            <p:spPr>
              <a:xfrm>
                <a:off x="8041674" y="4822061"/>
                <a:ext cx="457200" cy="457200"/>
              </a:xfrm>
              <a:prstGeom prst="rect">
                <a:avLst/>
              </a:prstGeom>
              <a:solidFill>
                <a:srgbClr val="B082E2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6" name="Rectángulo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674" y="4822061"/>
                <a:ext cx="457200" cy="457200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ángulo 146"/>
              <p:cNvSpPr/>
              <p:nvPr/>
            </p:nvSpPr>
            <p:spPr>
              <a:xfrm>
                <a:off x="8041674" y="1947711"/>
                <a:ext cx="457200" cy="457200"/>
              </a:xfrm>
              <a:prstGeom prst="rect">
                <a:avLst/>
              </a:prstGeom>
              <a:solidFill>
                <a:srgbClr val="B082E2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7" name="Rectángulo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674" y="1947711"/>
                <a:ext cx="457200" cy="457200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ángulo 147"/>
              <p:cNvSpPr/>
              <p:nvPr/>
            </p:nvSpPr>
            <p:spPr>
              <a:xfrm>
                <a:off x="8041674" y="2918312"/>
                <a:ext cx="457200" cy="457200"/>
              </a:xfrm>
              <a:prstGeom prst="rect">
                <a:avLst/>
              </a:prstGeom>
              <a:solidFill>
                <a:srgbClr val="B082E2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8" name="Rectángulo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674" y="2918312"/>
                <a:ext cx="457200" cy="457200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Conector recto de flecha 148"/>
          <p:cNvCxnSpPr>
            <a:stCxn id="134" idx="3"/>
            <a:endCxn id="148" idx="3"/>
          </p:cNvCxnSpPr>
          <p:nvPr/>
        </p:nvCxnSpPr>
        <p:spPr>
          <a:xfrm flipH="1">
            <a:off x="8498874" y="1819925"/>
            <a:ext cx="477141" cy="1326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de flecha 149"/>
          <p:cNvCxnSpPr>
            <a:stCxn id="148" idx="1"/>
            <a:endCxn id="111" idx="7"/>
          </p:cNvCxnSpPr>
          <p:nvPr/>
        </p:nvCxnSpPr>
        <p:spPr>
          <a:xfrm flipH="1">
            <a:off x="6698757" y="3146912"/>
            <a:ext cx="1342917" cy="320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de flecha 150"/>
          <p:cNvCxnSpPr>
            <a:stCxn id="147" idx="1"/>
            <a:endCxn id="109" idx="5"/>
          </p:cNvCxnSpPr>
          <p:nvPr/>
        </p:nvCxnSpPr>
        <p:spPr>
          <a:xfrm flipH="1" flipV="1">
            <a:off x="6698757" y="1844942"/>
            <a:ext cx="1342917" cy="331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de flecha 151"/>
          <p:cNvCxnSpPr>
            <a:stCxn id="135" idx="1"/>
            <a:endCxn id="147" idx="3"/>
          </p:cNvCxnSpPr>
          <p:nvPr/>
        </p:nvCxnSpPr>
        <p:spPr>
          <a:xfrm flipH="1" flipV="1">
            <a:off x="8498874" y="2176311"/>
            <a:ext cx="477141" cy="293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de flecha 152"/>
          <p:cNvCxnSpPr>
            <a:stCxn id="145" idx="1"/>
            <a:endCxn id="111" idx="5"/>
          </p:cNvCxnSpPr>
          <p:nvPr/>
        </p:nvCxnSpPr>
        <p:spPr>
          <a:xfrm flipH="1" flipV="1">
            <a:off x="6698757" y="3790774"/>
            <a:ext cx="1342917" cy="317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de flecha 153"/>
          <p:cNvCxnSpPr>
            <a:stCxn id="145" idx="1"/>
            <a:endCxn id="112" idx="7"/>
          </p:cNvCxnSpPr>
          <p:nvPr/>
        </p:nvCxnSpPr>
        <p:spPr>
          <a:xfrm flipH="1">
            <a:off x="6698757" y="4108285"/>
            <a:ext cx="1342917" cy="3321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de flecha 155"/>
          <p:cNvCxnSpPr>
            <a:stCxn id="138" idx="1"/>
            <a:endCxn id="145" idx="3"/>
          </p:cNvCxnSpPr>
          <p:nvPr/>
        </p:nvCxnSpPr>
        <p:spPr>
          <a:xfrm flipH="1" flipV="1">
            <a:off x="8498874" y="4108285"/>
            <a:ext cx="477141" cy="1275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de flecha 156"/>
          <p:cNvCxnSpPr>
            <a:stCxn id="146" idx="1"/>
            <a:endCxn id="112" idx="5"/>
          </p:cNvCxnSpPr>
          <p:nvPr/>
        </p:nvCxnSpPr>
        <p:spPr>
          <a:xfrm flipH="1" flipV="1">
            <a:off x="6698757" y="4763690"/>
            <a:ext cx="1342917" cy="286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de flecha 157"/>
          <p:cNvCxnSpPr>
            <a:stCxn id="136" idx="3"/>
            <a:endCxn id="146" idx="3"/>
          </p:cNvCxnSpPr>
          <p:nvPr/>
        </p:nvCxnSpPr>
        <p:spPr>
          <a:xfrm flipH="1">
            <a:off x="8498874" y="3765757"/>
            <a:ext cx="477141" cy="1284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ángulo 161"/>
          <p:cNvSpPr/>
          <p:nvPr/>
        </p:nvSpPr>
        <p:spPr>
          <a:xfrm>
            <a:off x="9957716" y="3872204"/>
            <a:ext cx="365760" cy="3657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63" name="Conector recto de flecha 162"/>
          <p:cNvCxnSpPr>
            <a:stCxn id="162" idx="1"/>
            <a:endCxn id="135" idx="6"/>
          </p:cNvCxnSpPr>
          <p:nvPr/>
        </p:nvCxnSpPr>
        <p:spPr>
          <a:xfrm flipH="1" flipV="1">
            <a:off x="9366260" y="2631196"/>
            <a:ext cx="591456" cy="1423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de flecha 165"/>
          <p:cNvCxnSpPr>
            <a:stCxn id="162" idx="1"/>
            <a:endCxn id="138" idx="6"/>
          </p:cNvCxnSpPr>
          <p:nvPr/>
        </p:nvCxnSpPr>
        <p:spPr>
          <a:xfrm flipH="1">
            <a:off x="9366260" y="4055084"/>
            <a:ext cx="591456" cy="1489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Rectángulo 170"/>
              <p:cNvSpPr/>
              <p:nvPr/>
            </p:nvSpPr>
            <p:spPr>
              <a:xfrm>
                <a:off x="10642222" y="381915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1" name="Rectángulo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2222" y="3819152"/>
                <a:ext cx="457200" cy="457200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Conector recto de flecha 88"/>
          <p:cNvCxnSpPr>
            <a:stCxn id="171" idx="1"/>
            <a:endCxn id="162" idx="3"/>
          </p:cNvCxnSpPr>
          <p:nvPr/>
        </p:nvCxnSpPr>
        <p:spPr>
          <a:xfrm flipH="1">
            <a:off x="10323476" y="4047752"/>
            <a:ext cx="318746" cy="7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60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272397" y="1525869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1272397" y="2498785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1272397" y="3471701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272397" y="4444617"/>
            <a:ext cx="457200" cy="45720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1272397" y="5412643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3873849" y="1520979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3873849" y="2493895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3873849" y="3466811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3873849" y="4439727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3873849" y="5407753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Conector recto de flecha 19"/>
          <p:cNvCxnSpPr>
            <a:stCxn id="14" idx="2"/>
            <a:endCxn id="4" idx="6"/>
          </p:cNvCxnSpPr>
          <p:nvPr/>
        </p:nvCxnSpPr>
        <p:spPr>
          <a:xfrm flipH="1">
            <a:off x="1729597" y="1749579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5" idx="2"/>
            <a:endCxn id="5" idx="6"/>
          </p:cNvCxnSpPr>
          <p:nvPr/>
        </p:nvCxnSpPr>
        <p:spPr>
          <a:xfrm flipH="1">
            <a:off x="1729597" y="2722495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6" idx="2"/>
            <a:endCxn id="6" idx="6"/>
          </p:cNvCxnSpPr>
          <p:nvPr/>
        </p:nvCxnSpPr>
        <p:spPr>
          <a:xfrm flipH="1">
            <a:off x="1729597" y="3695411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17" idx="2"/>
            <a:endCxn id="7" idx="3"/>
          </p:cNvCxnSpPr>
          <p:nvPr/>
        </p:nvCxnSpPr>
        <p:spPr>
          <a:xfrm flipH="1">
            <a:off x="1729597" y="4668327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18" idx="2"/>
            <a:endCxn id="8" idx="6"/>
          </p:cNvCxnSpPr>
          <p:nvPr/>
        </p:nvCxnSpPr>
        <p:spPr>
          <a:xfrm flipH="1">
            <a:off x="1729597" y="5636353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3008048" y="3948454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011896" y="2008152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3008048" y="2990058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2" name="Conector recto de flecha 41"/>
          <p:cNvCxnSpPr>
            <a:stCxn id="14" idx="3"/>
            <a:endCxn id="13" idx="3"/>
          </p:cNvCxnSpPr>
          <p:nvPr/>
        </p:nvCxnSpPr>
        <p:spPr>
          <a:xfrm flipH="1">
            <a:off x="3465248" y="1911224"/>
            <a:ext cx="475556" cy="1307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stCxn id="13" idx="1"/>
            <a:endCxn id="6" idx="7"/>
          </p:cNvCxnSpPr>
          <p:nvPr/>
        </p:nvCxnSpPr>
        <p:spPr>
          <a:xfrm flipH="1">
            <a:off x="1662642" y="3218658"/>
            <a:ext cx="1345406" cy="31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12" idx="1"/>
            <a:endCxn id="4" idx="5"/>
          </p:cNvCxnSpPr>
          <p:nvPr/>
        </p:nvCxnSpPr>
        <p:spPr>
          <a:xfrm flipH="1" flipV="1">
            <a:off x="1662642" y="1916114"/>
            <a:ext cx="1349254" cy="320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>
            <a:stCxn id="15" idx="1"/>
            <a:endCxn id="12" idx="3"/>
          </p:cNvCxnSpPr>
          <p:nvPr/>
        </p:nvCxnSpPr>
        <p:spPr>
          <a:xfrm flipH="1" flipV="1">
            <a:off x="3469096" y="2236752"/>
            <a:ext cx="471708" cy="324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>
            <a:stCxn id="10" idx="1"/>
            <a:endCxn id="6" idx="5"/>
          </p:cNvCxnSpPr>
          <p:nvPr/>
        </p:nvCxnSpPr>
        <p:spPr>
          <a:xfrm flipH="1" flipV="1">
            <a:off x="1662642" y="3861946"/>
            <a:ext cx="1345406" cy="315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/>
          <p:cNvCxnSpPr>
            <a:stCxn id="10" idx="1"/>
            <a:endCxn id="7" idx="3"/>
          </p:cNvCxnSpPr>
          <p:nvPr/>
        </p:nvCxnSpPr>
        <p:spPr>
          <a:xfrm flipH="1">
            <a:off x="1729597" y="4177054"/>
            <a:ext cx="1278451" cy="496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>
            <a:stCxn id="18" idx="1"/>
            <a:endCxn id="10" idx="3"/>
          </p:cNvCxnSpPr>
          <p:nvPr/>
        </p:nvCxnSpPr>
        <p:spPr>
          <a:xfrm flipH="1" flipV="1">
            <a:off x="3465248" y="4177054"/>
            <a:ext cx="475556" cy="1297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/>
          <p:cNvCxnSpPr>
            <a:stCxn id="11" idx="1"/>
            <a:endCxn id="7" idx="3"/>
          </p:cNvCxnSpPr>
          <p:nvPr/>
        </p:nvCxnSpPr>
        <p:spPr>
          <a:xfrm flipH="1" flipV="1">
            <a:off x="1729597" y="4673217"/>
            <a:ext cx="1282299" cy="526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>
            <a:stCxn id="16" idx="3"/>
            <a:endCxn id="11" idx="3"/>
          </p:cNvCxnSpPr>
          <p:nvPr/>
        </p:nvCxnSpPr>
        <p:spPr>
          <a:xfrm flipH="1">
            <a:off x="3469096" y="3857056"/>
            <a:ext cx="471708" cy="1342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Elipse 108"/>
          <p:cNvSpPr/>
          <p:nvPr/>
        </p:nvSpPr>
        <p:spPr>
          <a:xfrm>
            <a:off x="6472414" y="1515081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10" name="Elipse 109"/>
          <p:cNvSpPr/>
          <p:nvPr/>
        </p:nvSpPr>
        <p:spPr>
          <a:xfrm>
            <a:off x="6472414" y="2487997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1" name="Elipse 110"/>
          <p:cNvSpPr/>
          <p:nvPr/>
        </p:nvSpPr>
        <p:spPr>
          <a:xfrm>
            <a:off x="6472414" y="3460913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2" name="Elipse 111"/>
          <p:cNvSpPr/>
          <p:nvPr/>
        </p:nvSpPr>
        <p:spPr>
          <a:xfrm>
            <a:off x="6472414" y="4433829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3" name="Elipse 112"/>
          <p:cNvSpPr/>
          <p:nvPr/>
        </p:nvSpPr>
        <p:spPr>
          <a:xfrm>
            <a:off x="6472414" y="5401855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cxnSp>
        <p:nvCxnSpPr>
          <p:cNvPr id="114" name="Conector recto de flecha 113"/>
          <p:cNvCxnSpPr>
            <a:stCxn id="109" idx="2"/>
          </p:cNvCxnSpPr>
          <p:nvPr/>
        </p:nvCxnSpPr>
        <p:spPr>
          <a:xfrm flipH="1">
            <a:off x="4328162" y="1743681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/>
          <p:cNvCxnSpPr>
            <a:stCxn id="110" idx="2"/>
          </p:cNvCxnSpPr>
          <p:nvPr/>
        </p:nvCxnSpPr>
        <p:spPr>
          <a:xfrm flipH="1">
            <a:off x="4328162" y="2716597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/>
          <p:cNvCxnSpPr>
            <a:stCxn id="111" idx="2"/>
          </p:cNvCxnSpPr>
          <p:nvPr/>
        </p:nvCxnSpPr>
        <p:spPr>
          <a:xfrm flipH="1">
            <a:off x="4328162" y="3689513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/>
          <p:cNvCxnSpPr>
            <a:stCxn id="112" idx="2"/>
          </p:cNvCxnSpPr>
          <p:nvPr/>
        </p:nvCxnSpPr>
        <p:spPr>
          <a:xfrm flipH="1">
            <a:off x="4328162" y="4662429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de flecha 117"/>
          <p:cNvCxnSpPr>
            <a:stCxn id="113" idx="2"/>
          </p:cNvCxnSpPr>
          <p:nvPr/>
        </p:nvCxnSpPr>
        <p:spPr>
          <a:xfrm flipH="1">
            <a:off x="4328162" y="5630455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ángulo 121"/>
          <p:cNvSpPr/>
          <p:nvPr/>
        </p:nvSpPr>
        <p:spPr>
          <a:xfrm>
            <a:off x="5612464" y="2007512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4" name="Conector recto de flecha 123"/>
          <p:cNvCxnSpPr>
            <a:stCxn id="109" idx="3"/>
            <a:endCxn id="123" idx="3"/>
          </p:cNvCxnSpPr>
          <p:nvPr/>
        </p:nvCxnSpPr>
        <p:spPr>
          <a:xfrm flipH="1">
            <a:off x="6069272" y="1905326"/>
            <a:ext cx="470097" cy="1314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de flecha 124"/>
          <p:cNvCxnSpPr>
            <a:stCxn id="123" idx="1"/>
            <a:endCxn id="16" idx="7"/>
          </p:cNvCxnSpPr>
          <p:nvPr/>
        </p:nvCxnSpPr>
        <p:spPr>
          <a:xfrm flipH="1">
            <a:off x="4264094" y="3219741"/>
            <a:ext cx="1347978" cy="314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/>
          <p:cNvCxnSpPr>
            <a:stCxn id="122" idx="1"/>
            <a:endCxn id="14" idx="5"/>
          </p:cNvCxnSpPr>
          <p:nvPr/>
        </p:nvCxnSpPr>
        <p:spPr>
          <a:xfrm flipH="1" flipV="1">
            <a:off x="4264094" y="1911224"/>
            <a:ext cx="1348370" cy="324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/>
          <p:cNvCxnSpPr>
            <a:stCxn id="110" idx="1"/>
            <a:endCxn id="122" idx="3"/>
          </p:cNvCxnSpPr>
          <p:nvPr/>
        </p:nvCxnSpPr>
        <p:spPr>
          <a:xfrm flipH="1" flipV="1">
            <a:off x="6069664" y="2236112"/>
            <a:ext cx="469705" cy="318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de flecha 127"/>
          <p:cNvCxnSpPr>
            <a:stCxn id="120" idx="1"/>
            <a:endCxn id="16" idx="5"/>
          </p:cNvCxnSpPr>
          <p:nvPr/>
        </p:nvCxnSpPr>
        <p:spPr>
          <a:xfrm flipH="1" flipV="1">
            <a:off x="4264094" y="3857056"/>
            <a:ext cx="1340934" cy="31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de flecha 128"/>
          <p:cNvCxnSpPr>
            <a:stCxn id="120" idx="1"/>
            <a:endCxn id="17" idx="7"/>
          </p:cNvCxnSpPr>
          <p:nvPr/>
        </p:nvCxnSpPr>
        <p:spPr>
          <a:xfrm flipH="1">
            <a:off x="4264094" y="4177054"/>
            <a:ext cx="1340934" cy="329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/>
          <p:cNvCxnSpPr>
            <a:stCxn id="113" idx="1"/>
            <a:endCxn id="120" idx="3"/>
          </p:cNvCxnSpPr>
          <p:nvPr/>
        </p:nvCxnSpPr>
        <p:spPr>
          <a:xfrm flipH="1" flipV="1">
            <a:off x="6062228" y="4177054"/>
            <a:ext cx="477141" cy="1291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de flecha 131"/>
          <p:cNvCxnSpPr>
            <a:stCxn id="121" idx="1"/>
            <a:endCxn id="17" idx="5"/>
          </p:cNvCxnSpPr>
          <p:nvPr/>
        </p:nvCxnSpPr>
        <p:spPr>
          <a:xfrm flipH="1" flipV="1">
            <a:off x="4264094" y="4829972"/>
            <a:ext cx="1347978" cy="352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de flecha 132"/>
          <p:cNvCxnSpPr>
            <a:stCxn id="111" idx="3"/>
            <a:endCxn id="121" idx="3"/>
          </p:cNvCxnSpPr>
          <p:nvPr/>
        </p:nvCxnSpPr>
        <p:spPr>
          <a:xfrm flipH="1">
            <a:off x="6069272" y="3851158"/>
            <a:ext cx="470097" cy="1330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ipse 133"/>
          <p:cNvSpPr/>
          <p:nvPr/>
        </p:nvSpPr>
        <p:spPr>
          <a:xfrm>
            <a:off x="9072962" y="1515942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5" name="Elipse 134"/>
          <p:cNvSpPr/>
          <p:nvPr/>
        </p:nvSpPr>
        <p:spPr>
          <a:xfrm>
            <a:off x="9072962" y="2488858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6" name="Elipse 135"/>
          <p:cNvSpPr/>
          <p:nvPr/>
        </p:nvSpPr>
        <p:spPr>
          <a:xfrm>
            <a:off x="9072962" y="3461774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37" name="Elipse 136"/>
          <p:cNvSpPr/>
          <p:nvPr/>
        </p:nvSpPr>
        <p:spPr>
          <a:xfrm>
            <a:off x="9072962" y="4434690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8" name="Elipse 137"/>
          <p:cNvSpPr/>
          <p:nvPr/>
        </p:nvSpPr>
        <p:spPr>
          <a:xfrm>
            <a:off x="9064336" y="5402716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cxnSp>
        <p:nvCxnSpPr>
          <p:cNvPr id="139" name="Conector recto de flecha 138"/>
          <p:cNvCxnSpPr>
            <a:stCxn id="134" idx="2"/>
          </p:cNvCxnSpPr>
          <p:nvPr/>
        </p:nvCxnSpPr>
        <p:spPr>
          <a:xfrm flipH="1">
            <a:off x="6928710" y="1744542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de flecha 139"/>
          <p:cNvCxnSpPr>
            <a:stCxn id="135" idx="2"/>
          </p:cNvCxnSpPr>
          <p:nvPr/>
        </p:nvCxnSpPr>
        <p:spPr>
          <a:xfrm flipH="1">
            <a:off x="6928710" y="2717458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de flecha 140"/>
          <p:cNvCxnSpPr>
            <a:stCxn id="136" idx="2"/>
          </p:cNvCxnSpPr>
          <p:nvPr/>
        </p:nvCxnSpPr>
        <p:spPr>
          <a:xfrm flipH="1">
            <a:off x="6928710" y="3690374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141"/>
          <p:cNvCxnSpPr>
            <a:stCxn id="137" idx="2"/>
          </p:cNvCxnSpPr>
          <p:nvPr/>
        </p:nvCxnSpPr>
        <p:spPr>
          <a:xfrm flipH="1">
            <a:off x="6928710" y="4663290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de flecha 142"/>
          <p:cNvCxnSpPr>
            <a:stCxn id="138" idx="2"/>
            <a:endCxn id="113" idx="6"/>
          </p:cNvCxnSpPr>
          <p:nvPr/>
        </p:nvCxnSpPr>
        <p:spPr>
          <a:xfrm flipH="1" flipV="1">
            <a:off x="6929614" y="5630455"/>
            <a:ext cx="2134722" cy="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cto de flecha 148"/>
          <p:cNvCxnSpPr>
            <a:stCxn id="134" idx="3"/>
            <a:endCxn id="148" idx="3"/>
          </p:cNvCxnSpPr>
          <p:nvPr/>
        </p:nvCxnSpPr>
        <p:spPr>
          <a:xfrm flipH="1">
            <a:off x="8658736" y="1906187"/>
            <a:ext cx="481181" cy="131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de flecha 149"/>
          <p:cNvCxnSpPr>
            <a:stCxn id="148" idx="1"/>
            <a:endCxn id="111" idx="7"/>
          </p:cNvCxnSpPr>
          <p:nvPr/>
        </p:nvCxnSpPr>
        <p:spPr>
          <a:xfrm flipH="1">
            <a:off x="6862659" y="3219741"/>
            <a:ext cx="1338877" cy="308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de flecha 150"/>
          <p:cNvCxnSpPr>
            <a:stCxn id="147" idx="1"/>
            <a:endCxn id="109" idx="5"/>
          </p:cNvCxnSpPr>
          <p:nvPr/>
        </p:nvCxnSpPr>
        <p:spPr>
          <a:xfrm flipH="1" flipV="1">
            <a:off x="6862659" y="1905326"/>
            <a:ext cx="1338877" cy="332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de flecha 151"/>
          <p:cNvCxnSpPr>
            <a:stCxn id="135" idx="1"/>
            <a:endCxn id="147" idx="3"/>
          </p:cNvCxnSpPr>
          <p:nvPr/>
        </p:nvCxnSpPr>
        <p:spPr>
          <a:xfrm flipH="1" flipV="1">
            <a:off x="8658736" y="2237389"/>
            <a:ext cx="481181" cy="318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de flecha 152"/>
          <p:cNvCxnSpPr>
            <a:stCxn id="145" idx="1"/>
            <a:endCxn id="111" idx="5"/>
          </p:cNvCxnSpPr>
          <p:nvPr/>
        </p:nvCxnSpPr>
        <p:spPr>
          <a:xfrm flipH="1" flipV="1">
            <a:off x="6862659" y="3851158"/>
            <a:ext cx="1339454" cy="345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de flecha 153"/>
          <p:cNvCxnSpPr>
            <a:stCxn id="145" idx="1"/>
            <a:endCxn id="112" idx="7"/>
          </p:cNvCxnSpPr>
          <p:nvPr/>
        </p:nvCxnSpPr>
        <p:spPr>
          <a:xfrm flipH="1">
            <a:off x="6862659" y="4196535"/>
            <a:ext cx="1339454" cy="304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de flecha 155"/>
          <p:cNvCxnSpPr>
            <a:stCxn id="138" idx="1"/>
            <a:endCxn id="145" idx="3"/>
          </p:cNvCxnSpPr>
          <p:nvPr/>
        </p:nvCxnSpPr>
        <p:spPr>
          <a:xfrm flipH="1" flipV="1">
            <a:off x="8659313" y="4196535"/>
            <a:ext cx="471978" cy="1273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de flecha 156"/>
          <p:cNvCxnSpPr>
            <a:stCxn id="146" idx="1"/>
            <a:endCxn id="112" idx="5"/>
          </p:cNvCxnSpPr>
          <p:nvPr/>
        </p:nvCxnSpPr>
        <p:spPr>
          <a:xfrm flipH="1" flipV="1">
            <a:off x="6862659" y="4824074"/>
            <a:ext cx="1339454" cy="391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de flecha 157"/>
          <p:cNvCxnSpPr>
            <a:stCxn id="136" idx="3"/>
            <a:endCxn id="146" idx="3"/>
          </p:cNvCxnSpPr>
          <p:nvPr/>
        </p:nvCxnSpPr>
        <p:spPr>
          <a:xfrm flipH="1">
            <a:off x="8659313" y="3852019"/>
            <a:ext cx="480604" cy="1363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ángulo 161"/>
          <p:cNvSpPr/>
          <p:nvPr/>
        </p:nvSpPr>
        <p:spPr>
          <a:xfrm>
            <a:off x="10141559" y="3948454"/>
            <a:ext cx="365760" cy="36576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63" name="Conector recto de flecha 162"/>
          <p:cNvCxnSpPr>
            <a:stCxn id="162" idx="1"/>
            <a:endCxn id="135" idx="6"/>
          </p:cNvCxnSpPr>
          <p:nvPr/>
        </p:nvCxnSpPr>
        <p:spPr>
          <a:xfrm flipH="1" flipV="1">
            <a:off x="9530162" y="2717458"/>
            <a:ext cx="611397" cy="1413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de flecha 165"/>
          <p:cNvCxnSpPr>
            <a:stCxn id="162" idx="1"/>
            <a:endCxn id="138" idx="6"/>
          </p:cNvCxnSpPr>
          <p:nvPr/>
        </p:nvCxnSpPr>
        <p:spPr>
          <a:xfrm flipH="1">
            <a:off x="9521536" y="4131334"/>
            <a:ext cx="620023" cy="1499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Rectángulo 170"/>
              <p:cNvSpPr/>
              <p:nvPr/>
            </p:nvSpPr>
            <p:spPr>
              <a:xfrm>
                <a:off x="10826065" y="389540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1" name="Rectángulo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6065" y="3895402"/>
                <a:ext cx="457200" cy="4572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Conector recto de flecha 88"/>
          <p:cNvCxnSpPr>
            <a:stCxn id="171" idx="1"/>
            <a:endCxn id="162" idx="3"/>
          </p:cNvCxnSpPr>
          <p:nvPr/>
        </p:nvCxnSpPr>
        <p:spPr>
          <a:xfrm flipH="1">
            <a:off x="10507319" y="4124002"/>
            <a:ext cx="318746" cy="7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o 25"/>
          <p:cNvGrpSpPr/>
          <p:nvPr/>
        </p:nvGrpSpPr>
        <p:grpSpPr>
          <a:xfrm>
            <a:off x="3011896" y="4729208"/>
            <a:ext cx="457200" cy="699030"/>
            <a:chOff x="3006463" y="3716254"/>
            <a:chExt cx="457200" cy="699030"/>
          </a:xfrm>
        </p:grpSpPr>
        <p:sp>
          <p:nvSpPr>
            <p:cNvPr id="11" name="Rectángulo 10"/>
            <p:cNvSpPr/>
            <p:nvPr/>
          </p:nvSpPr>
          <p:spPr>
            <a:xfrm>
              <a:off x="3006463" y="3958084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CuadroTexto 58"/>
            <p:cNvSpPr txBox="1"/>
            <p:nvPr/>
          </p:nvSpPr>
          <p:spPr>
            <a:xfrm>
              <a:off x="3049642" y="371625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84" name="Grupo 83"/>
          <p:cNvGrpSpPr/>
          <p:nvPr/>
        </p:nvGrpSpPr>
        <p:grpSpPr>
          <a:xfrm>
            <a:off x="5612072" y="2739956"/>
            <a:ext cx="457200" cy="708385"/>
            <a:chOff x="5605028" y="1756967"/>
            <a:chExt cx="457200" cy="708385"/>
          </a:xfrm>
        </p:grpSpPr>
        <p:sp>
          <p:nvSpPr>
            <p:cNvPr id="123" name="Rectángulo 122"/>
            <p:cNvSpPr/>
            <p:nvPr/>
          </p:nvSpPr>
          <p:spPr>
            <a:xfrm>
              <a:off x="5605028" y="2008152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65" name="CuadroTexto 164"/>
            <p:cNvSpPr txBox="1"/>
            <p:nvPr/>
          </p:nvSpPr>
          <p:spPr>
            <a:xfrm>
              <a:off x="5653682" y="1756967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5612072" y="4687417"/>
            <a:ext cx="457200" cy="723210"/>
            <a:chOff x="5605028" y="3686176"/>
            <a:chExt cx="457200" cy="723210"/>
          </a:xfrm>
        </p:grpSpPr>
        <p:sp>
          <p:nvSpPr>
            <p:cNvPr id="121" name="Rectángulo 120"/>
            <p:cNvSpPr/>
            <p:nvPr/>
          </p:nvSpPr>
          <p:spPr>
            <a:xfrm>
              <a:off x="5605028" y="3952186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7" name="CuadroTexto 166"/>
            <p:cNvSpPr txBox="1"/>
            <p:nvPr/>
          </p:nvSpPr>
          <p:spPr>
            <a:xfrm>
              <a:off x="5660523" y="3686176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5605028" y="3697091"/>
            <a:ext cx="457200" cy="708563"/>
            <a:chOff x="5605028" y="4774382"/>
            <a:chExt cx="457200" cy="708563"/>
          </a:xfrm>
        </p:grpSpPr>
        <p:sp>
          <p:nvSpPr>
            <p:cNvPr id="120" name="Rectángulo 119"/>
            <p:cNvSpPr/>
            <p:nvPr/>
          </p:nvSpPr>
          <p:spPr>
            <a:xfrm>
              <a:off x="5605028" y="5025745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68" name="CuadroTexto 167"/>
            <p:cNvSpPr txBox="1"/>
            <p:nvPr/>
          </p:nvSpPr>
          <p:spPr>
            <a:xfrm>
              <a:off x="5629810" y="4774382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8202113" y="3723588"/>
            <a:ext cx="457200" cy="701547"/>
            <a:chOff x="8205576" y="4782259"/>
            <a:chExt cx="457200" cy="701547"/>
          </a:xfrm>
        </p:grpSpPr>
        <p:sp>
          <p:nvSpPr>
            <p:cNvPr id="145" name="Rectángulo 144"/>
            <p:cNvSpPr/>
            <p:nvPr/>
          </p:nvSpPr>
          <p:spPr>
            <a:xfrm>
              <a:off x="8205576" y="5026606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9" name="CuadroTexto 168"/>
            <p:cNvSpPr txBox="1"/>
            <p:nvPr/>
          </p:nvSpPr>
          <p:spPr>
            <a:xfrm>
              <a:off x="8256994" y="4782259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96" name="Grupo 95"/>
          <p:cNvGrpSpPr/>
          <p:nvPr/>
        </p:nvGrpSpPr>
        <p:grpSpPr>
          <a:xfrm>
            <a:off x="8201536" y="2745430"/>
            <a:ext cx="457200" cy="702911"/>
            <a:chOff x="8205576" y="1763302"/>
            <a:chExt cx="457200" cy="702911"/>
          </a:xfrm>
        </p:grpSpPr>
        <p:sp>
          <p:nvSpPr>
            <p:cNvPr id="148" name="Rectángulo 147"/>
            <p:cNvSpPr/>
            <p:nvPr/>
          </p:nvSpPr>
          <p:spPr>
            <a:xfrm>
              <a:off x="8205576" y="2009013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0" name="CuadroTexto 169"/>
            <p:cNvSpPr txBox="1"/>
            <p:nvPr/>
          </p:nvSpPr>
          <p:spPr>
            <a:xfrm>
              <a:off x="8230588" y="1763302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97" name="Grupo 96"/>
          <p:cNvGrpSpPr/>
          <p:nvPr/>
        </p:nvGrpSpPr>
        <p:grpSpPr>
          <a:xfrm>
            <a:off x="8201536" y="1771440"/>
            <a:ext cx="457200" cy="694549"/>
            <a:chOff x="8205576" y="2747672"/>
            <a:chExt cx="457200" cy="694549"/>
          </a:xfrm>
        </p:grpSpPr>
        <p:sp>
          <p:nvSpPr>
            <p:cNvPr id="147" name="Rectángulo 146"/>
            <p:cNvSpPr/>
            <p:nvPr/>
          </p:nvSpPr>
          <p:spPr>
            <a:xfrm>
              <a:off x="8205576" y="2985021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2" name="CuadroTexto 171"/>
            <p:cNvSpPr txBox="1"/>
            <p:nvPr/>
          </p:nvSpPr>
          <p:spPr>
            <a:xfrm>
              <a:off x="8217795" y="2747672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8202113" y="4734332"/>
            <a:ext cx="457200" cy="710243"/>
            <a:chOff x="8205576" y="3700004"/>
            <a:chExt cx="457200" cy="710243"/>
          </a:xfrm>
        </p:grpSpPr>
        <p:sp>
          <p:nvSpPr>
            <p:cNvPr id="146" name="Rectángulo 145"/>
            <p:cNvSpPr/>
            <p:nvPr/>
          </p:nvSpPr>
          <p:spPr>
            <a:xfrm>
              <a:off x="8205576" y="3953047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3" name="CuadroTexto 172"/>
            <p:cNvSpPr txBox="1"/>
            <p:nvPr/>
          </p:nvSpPr>
          <p:spPr>
            <a:xfrm>
              <a:off x="8247973" y="370000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uadroTexto 65"/>
              <p:cNvSpPr txBox="1"/>
              <p:nvPr/>
            </p:nvSpPr>
            <p:spPr>
              <a:xfrm>
                <a:off x="1193285" y="405515"/>
                <a:ext cx="11907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𝒎𝒂𝒙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6" name="Cuadro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285" y="405515"/>
                <a:ext cx="1190774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57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272397" y="1525869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1272397" y="2498785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1272397" y="3471701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272397" y="4444617"/>
            <a:ext cx="457200" cy="45720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1272397" y="5412643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3873849" y="1520979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3873849" y="2493895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3873849" y="3466811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3873849" y="4439727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3873849" y="5407753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Conector recto de flecha 19"/>
          <p:cNvCxnSpPr>
            <a:stCxn id="14" idx="2"/>
            <a:endCxn id="4" idx="6"/>
          </p:cNvCxnSpPr>
          <p:nvPr/>
        </p:nvCxnSpPr>
        <p:spPr>
          <a:xfrm flipH="1">
            <a:off x="1729597" y="1749579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5" idx="2"/>
            <a:endCxn id="5" idx="6"/>
          </p:cNvCxnSpPr>
          <p:nvPr/>
        </p:nvCxnSpPr>
        <p:spPr>
          <a:xfrm flipH="1">
            <a:off x="1729597" y="2722495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6" idx="2"/>
            <a:endCxn id="6" idx="6"/>
          </p:cNvCxnSpPr>
          <p:nvPr/>
        </p:nvCxnSpPr>
        <p:spPr>
          <a:xfrm flipH="1">
            <a:off x="1729597" y="3695411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17" idx="2"/>
            <a:endCxn id="7" idx="3"/>
          </p:cNvCxnSpPr>
          <p:nvPr/>
        </p:nvCxnSpPr>
        <p:spPr>
          <a:xfrm flipH="1">
            <a:off x="1729597" y="4668327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18" idx="2"/>
            <a:endCxn id="8" idx="6"/>
          </p:cNvCxnSpPr>
          <p:nvPr/>
        </p:nvCxnSpPr>
        <p:spPr>
          <a:xfrm flipH="1">
            <a:off x="1729597" y="5636353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3008048" y="3948454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011896" y="2008152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3008048" y="2990058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2" name="Conector recto de flecha 41"/>
          <p:cNvCxnSpPr>
            <a:stCxn id="14" idx="3"/>
            <a:endCxn id="13" idx="3"/>
          </p:cNvCxnSpPr>
          <p:nvPr/>
        </p:nvCxnSpPr>
        <p:spPr>
          <a:xfrm flipH="1">
            <a:off x="3465248" y="1911224"/>
            <a:ext cx="475556" cy="1307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stCxn id="13" idx="1"/>
            <a:endCxn id="6" idx="7"/>
          </p:cNvCxnSpPr>
          <p:nvPr/>
        </p:nvCxnSpPr>
        <p:spPr>
          <a:xfrm flipH="1">
            <a:off x="1662642" y="3218658"/>
            <a:ext cx="1345406" cy="31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12" idx="1"/>
            <a:endCxn id="4" idx="5"/>
          </p:cNvCxnSpPr>
          <p:nvPr/>
        </p:nvCxnSpPr>
        <p:spPr>
          <a:xfrm flipH="1" flipV="1">
            <a:off x="1662642" y="1916114"/>
            <a:ext cx="1349254" cy="320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>
            <a:stCxn id="15" idx="1"/>
            <a:endCxn id="12" idx="3"/>
          </p:cNvCxnSpPr>
          <p:nvPr/>
        </p:nvCxnSpPr>
        <p:spPr>
          <a:xfrm flipH="1" flipV="1">
            <a:off x="3469096" y="2236752"/>
            <a:ext cx="471708" cy="324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>
            <a:stCxn id="10" idx="1"/>
            <a:endCxn id="6" idx="5"/>
          </p:cNvCxnSpPr>
          <p:nvPr/>
        </p:nvCxnSpPr>
        <p:spPr>
          <a:xfrm flipH="1" flipV="1">
            <a:off x="1662642" y="3861946"/>
            <a:ext cx="1345406" cy="315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/>
          <p:cNvCxnSpPr>
            <a:stCxn id="10" idx="1"/>
            <a:endCxn id="7" idx="3"/>
          </p:cNvCxnSpPr>
          <p:nvPr/>
        </p:nvCxnSpPr>
        <p:spPr>
          <a:xfrm flipH="1">
            <a:off x="1729597" y="4177054"/>
            <a:ext cx="1278451" cy="496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>
            <a:stCxn id="18" idx="1"/>
            <a:endCxn id="10" idx="3"/>
          </p:cNvCxnSpPr>
          <p:nvPr/>
        </p:nvCxnSpPr>
        <p:spPr>
          <a:xfrm flipH="1" flipV="1">
            <a:off x="3465248" y="4177054"/>
            <a:ext cx="475556" cy="1297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/>
          <p:cNvCxnSpPr>
            <a:stCxn id="11" idx="1"/>
            <a:endCxn id="7" idx="3"/>
          </p:cNvCxnSpPr>
          <p:nvPr/>
        </p:nvCxnSpPr>
        <p:spPr>
          <a:xfrm flipH="1" flipV="1">
            <a:off x="1729597" y="4673217"/>
            <a:ext cx="1282299" cy="526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>
            <a:stCxn id="16" idx="3"/>
            <a:endCxn id="11" idx="3"/>
          </p:cNvCxnSpPr>
          <p:nvPr/>
        </p:nvCxnSpPr>
        <p:spPr>
          <a:xfrm flipH="1">
            <a:off x="3469096" y="3857056"/>
            <a:ext cx="471708" cy="1342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Elipse 108"/>
          <p:cNvSpPr/>
          <p:nvPr/>
        </p:nvSpPr>
        <p:spPr>
          <a:xfrm>
            <a:off x="6472414" y="1515081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10" name="Elipse 109"/>
          <p:cNvSpPr/>
          <p:nvPr/>
        </p:nvSpPr>
        <p:spPr>
          <a:xfrm>
            <a:off x="6472414" y="2487997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1" name="Elipse 110"/>
          <p:cNvSpPr/>
          <p:nvPr/>
        </p:nvSpPr>
        <p:spPr>
          <a:xfrm>
            <a:off x="6472414" y="3460913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2" name="Elipse 111"/>
          <p:cNvSpPr/>
          <p:nvPr/>
        </p:nvSpPr>
        <p:spPr>
          <a:xfrm>
            <a:off x="6472414" y="4433829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3" name="Elipse 112"/>
          <p:cNvSpPr/>
          <p:nvPr/>
        </p:nvSpPr>
        <p:spPr>
          <a:xfrm>
            <a:off x="6472414" y="5401855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cxnSp>
        <p:nvCxnSpPr>
          <p:cNvPr id="114" name="Conector recto de flecha 113"/>
          <p:cNvCxnSpPr>
            <a:stCxn id="109" idx="2"/>
          </p:cNvCxnSpPr>
          <p:nvPr/>
        </p:nvCxnSpPr>
        <p:spPr>
          <a:xfrm flipH="1">
            <a:off x="4328162" y="1743681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/>
          <p:cNvCxnSpPr>
            <a:stCxn id="110" idx="2"/>
          </p:cNvCxnSpPr>
          <p:nvPr/>
        </p:nvCxnSpPr>
        <p:spPr>
          <a:xfrm flipH="1">
            <a:off x="4328162" y="2716597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/>
          <p:cNvCxnSpPr>
            <a:stCxn id="111" idx="2"/>
          </p:cNvCxnSpPr>
          <p:nvPr/>
        </p:nvCxnSpPr>
        <p:spPr>
          <a:xfrm flipH="1">
            <a:off x="4328162" y="3689513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/>
          <p:cNvCxnSpPr>
            <a:stCxn id="112" idx="2"/>
          </p:cNvCxnSpPr>
          <p:nvPr/>
        </p:nvCxnSpPr>
        <p:spPr>
          <a:xfrm flipH="1">
            <a:off x="4328162" y="4662429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de flecha 117"/>
          <p:cNvCxnSpPr>
            <a:stCxn id="113" idx="2"/>
          </p:cNvCxnSpPr>
          <p:nvPr/>
        </p:nvCxnSpPr>
        <p:spPr>
          <a:xfrm flipH="1">
            <a:off x="4328162" y="5630455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ángulo 121"/>
          <p:cNvSpPr/>
          <p:nvPr/>
        </p:nvSpPr>
        <p:spPr>
          <a:xfrm>
            <a:off x="5612464" y="2007512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4" name="Conector recto de flecha 123"/>
          <p:cNvCxnSpPr>
            <a:stCxn id="109" idx="3"/>
            <a:endCxn id="123" idx="3"/>
          </p:cNvCxnSpPr>
          <p:nvPr/>
        </p:nvCxnSpPr>
        <p:spPr>
          <a:xfrm flipH="1">
            <a:off x="6069272" y="1905326"/>
            <a:ext cx="470097" cy="1314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de flecha 124"/>
          <p:cNvCxnSpPr>
            <a:stCxn id="123" idx="1"/>
            <a:endCxn id="16" idx="7"/>
          </p:cNvCxnSpPr>
          <p:nvPr/>
        </p:nvCxnSpPr>
        <p:spPr>
          <a:xfrm flipH="1">
            <a:off x="4264094" y="3219741"/>
            <a:ext cx="1347978" cy="314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/>
          <p:cNvCxnSpPr>
            <a:stCxn id="122" idx="1"/>
            <a:endCxn id="14" idx="5"/>
          </p:cNvCxnSpPr>
          <p:nvPr/>
        </p:nvCxnSpPr>
        <p:spPr>
          <a:xfrm flipH="1" flipV="1">
            <a:off x="4264094" y="1911224"/>
            <a:ext cx="1348370" cy="324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/>
          <p:cNvCxnSpPr>
            <a:stCxn id="110" idx="1"/>
            <a:endCxn id="122" idx="3"/>
          </p:cNvCxnSpPr>
          <p:nvPr/>
        </p:nvCxnSpPr>
        <p:spPr>
          <a:xfrm flipH="1" flipV="1">
            <a:off x="6069664" y="2236112"/>
            <a:ext cx="469705" cy="318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de flecha 127"/>
          <p:cNvCxnSpPr>
            <a:stCxn id="120" idx="1"/>
            <a:endCxn id="16" idx="5"/>
          </p:cNvCxnSpPr>
          <p:nvPr/>
        </p:nvCxnSpPr>
        <p:spPr>
          <a:xfrm flipH="1" flipV="1">
            <a:off x="4264094" y="3857056"/>
            <a:ext cx="1340934" cy="31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de flecha 128"/>
          <p:cNvCxnSpPr>
            <a:stCxn id="120" idx="1"/>
            <a:endCxn id="17" idx="7"/>
          </p:cNvCxnSpPr>
          <p:nvPr/>
        </p:nvCxnSpPr>
        <p:spPr>
          <a:xfrm flipH="1">
            <a:off x="4264094" y="4177054"/>
            <a:ext cx="1340934" cy="329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/>
          <p:cNvCxnSpPr>
            <a:stCxn id="113" idx="1"/>
            <a:endCxn id="120" idx="3"/>
          </p:cNvCxnSpPr>
          <p:nvPr/>
        </p:nvCxnSpPr>
        <p:spPr>
          <a:xfrm flipH="1" flipV="1">
            <a:off x="6062228" y="4177054"/>
            <a:ext cx="477141" cy="1291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de flecha 131"/>
          <p:cNvCxnSpPr>
            <a:stCxn id="121" idx="1"/>
            <a:endCxn id="17" idx="5"/>
          </p:cNvCxnSpPr>
          <p:nvPr/>
        </p:nvCxnSpPr>
        <p:spPr>
          <a:xfrm flipH="1" flipV="1">
            <a:off x="4264094" y="4829972"/>
            <a:ext cx="1347978" cy="352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de flecha 132"/>
          <p:cNvCxnSpPr>
            <a:stCxn id="111" idx="3"/>
            <a:endCxn id="121" idx="3"/>
          </p:cNvCxnSpPr>
          <p:nvPr/>
        </p:nvCxnSpPr>
        <p:spPr>
          <a:xfrm flipH="1">
            <a:off x="6069272" y="3851158"/>
            <a:ext cx="470097" cy="1330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ipse 133"/>
          <p:cNvSpPr/>
          <p:nvPr/>
        </p:nvSpPr>
        <p:spPr>
          <a:xfrm>
            <a:off x="9072962" y="1515942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5" name="Elipse 134"/>
          <p:cNvSpPr/>
          <p:nvPr/>
        </p:nvSpPr>
        <p:spPr>
          <a:xfrm>
            <a:off x="9072962" y="2488858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6" name="Elipse 135"/>
          <p:cNvSpPr/>
          <p:nvPr/>
        </p:nvSpPr>
        <p:spPr>
          <a:xfrm>
            <a:off x="9072962" y="3461774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37" name="Elipse 136"/>
          <p:cNvSpPr/>
          <p:nvPr/>
        </p:nvSpPr>
        <p:spPr>
          <a:xfrm>
            <a:off x="9072962" y="4434690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8" name="Elipse 137"/>
          <p:cNvSpPr/>
          <p:nvPr/>
        </p:nvSpPr>
        <p:spPr>
          <a:xfrm>
            <a:off x="9064336" y="5402716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cxnSp>
        <p:nvCxnSpPr>
          <p:cNvPr id="139" name="Conector recto de flecha 138"/>
          <p:cNvCxnSpPr>
            <a:stCxn id="134" idx="2"/>
          </p:cNvCxnSpPr>
          <p:nvPr/>
        </p:nvCxnSpPr>
        <p:spPr>
          <a:xfrm flipH="1">
            <a:off x="6928710" y="1744542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de flecha 139"/>
          <p:cNvCxnSpPr>
            <a:stCxn id="135" idx="2"/>
          </p:cNvCxnSpPr>
          <p:nvPr/>
        </p:nvCxnSpPr>
        <p:spPr>
          <a:xfrm flipH="1">
            <a:off x="6928710" y="2717458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de flecha 140"/>
          <p:cNvCxnSpPr>
            <a:stCxn id="136" idx="2"/>
          </p:cNvCxnSpPr>
          <p:nvPr/>
        </p:nvCxnSpPr>
        <p:spPr>
          <a:xfrm flipH="1">
            <a:off x="6928710" y="3690374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141"/>
          <p:cNvCxnSpPr>
            <a:stCxn id="137" idx="2"/>
          </p:cNvCxnSpPr>
          <p:nvPr/>
        </p:nvCxnSpPr>
        <p:spPr>
          <a:xfrm flipH="1">
            <a:off x="6928710" y="4663290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de flecha 142"/>
          <p:cNvCxnSpPr>
            <a:stCxn id="138" idx="2"/>
            <a:endCxn id="113" idx="6"/>
          </p:cNvCxnSpPr>
          <p:nvPr/>
        </p:nvCxnSpPr>
        <p:spPr>
          <a:xfrm flipH="1" flipV="1">
            <a:off x="6929614" y="5630455"/>
            <a:ext cx="2134722" cy="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cto de flecha 148"/>
          <p:cNvCxnSpPr>
            <a:stCxn id="134" idx="3"/>
            <a:endCxn id="148" idx="3"/>
          </p:cNvCxnSpPr>
          <p:nvPr/>
        </p:nvCxnSpPr>
        <p:spPr>
          <a:xfrm flipH="1">
            <a:off x="8658736" y="1906187"/>
            <a:ext cx="481181" cy="131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de flecha 149"/>
          <p:cNvCxnSpPr>
            <a:stCxn id="148" idx="1"/>
            <a:endCxn id="111" idx="7"/>
          </p:cNvCxnSpPr>
          <p:nvPr/>
        </p:nvCxnSpPr>
        <p:spPr>
          <a:xfrm flipH="1">
            <a:off x="6862659" y="3219741"/>
            <a:ext cx="1338877" cy="308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de flecha 150"/>
          <p:cNvCxnSpPr>
            <a:stCxn id="147" idx="1"/>
            <a:endCxn id="109" idx="5"/>
          </p:cNvCxnSpPr>
          <p:nvPr/>
        </p:nvCxnSpPr>
        <p:spPr>
          <a:xfrm flipH="1" flipV="1">
            <a:off x="6862659" y="1905326"/>
            <a:ext cx="1338877" cy="332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de flecha 151"/>
          <p:cNvCxnSpPr>
            <a:stCxn id="135" idx="1"/>
            <a:endCxn id="147" idx="3"/>
          </p:cNvCxnSpPr>
          <p:nvPr/>
        </p:nvCxnSpPr>
        <p:spPr>
          <a:xfrm flipH="1" flipV="1">
            <a:off x="8658736" y="2237389"/>
            <a:ext cx="481181" cy="318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de flecha 152"/>
          <p:cNvCxnSpPr>
            <a:stCxn id="145" idx="1"/>
            <a:endCxn id="111" idx="5"/>
          </p:cNvCxnSpPr>
          <p:nvPr/>
        </p:nvCxnSpPr>
        <p:spPr>
          <a:xfrm flipH="1" flipV="1">
            <a:off x="6862659" y="3851158"/>
            <a:ext cx="1339454" cy="345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de flecha 153"/>
          <p:cNvCxnSpPr>
            <a:stCxn id="145" idx="1"/>
            <a:endCxn id="112" idx="7"/>
          </p:cNvCxnSpPr>
          <p:nvPr/>
        </p:nvCxnSpPr>
        <p:spPr>
          <a:xfrm flipH="1">
            <a:off x="6862659" y="4196535"/>
            <a:ext cx="1339454" cy="304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de flecha 155"/>
          <p:cNvCxnSpPr>
            <a:stCxn id="138" idx="1"/>
            <a:endCxn id="145" idx="3"/>
          </p:cNvCxnSpPr>
          <p:nvPr/>
        </p:nvCxnSpPr>
        <p:spPr>
          <a:xfrm flipH="1" flipV="1">
            <a:off x="8659313" y="4196535"/>
            <a:ext cx="471978" cy="1273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de flecha 156"/>
          <p:cNvCxnSpPr>
            <a:stCxn id="146" idx="1"/>
            <a:endCxn id="112" idx="5"/>
          </p:cNvCxnSpPr>
          <p:nvPr/>
        </p:nvCxnSpPr>
        <p:spPr>
          <a:xfrm flipH="1" flipV="1">
            <a:off x="6862659" y="4824074"/>
            <a:ext cx="1339454" cy="391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de flecha 157"/>
          <p:cNvCxnSpPr>
            <a:stCxn id="136" idx="3"/>
            <a:endCxn id="146" idx="3"/>
          </p:cNvCxnSpPr>
          <p:nvPr/>
        </p:nvCxnSpPr>
        <p:spPr>
          <a:xfrm flipH="1">
            <a:off x="8659313" y="3852019"/>
            <a:ext cx="480604" cy="1363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ángulo 161"/>
          <p:cNvSpPr/>
          <p:nvPr/>
        </p:nvSpPr>
        <p:spPr>
          <a:xfrm>
            <a:off x="10141559" y="3948454"/>
            <a:ext cx="365760" cy="36576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5</a:t>
            </a:r>
          </a:p>
        </p:txBody>
      </p:sp>
      <p:cxnSp>
        <p:nvCxnSpPr>
          <p:cNvPr id="163" name="Conector recto de flecha 162"/>
          <p:cNvCxnSpPr>
            <a:stCxn id="162" idx="1"/>
            <a:endCxn id="135" idx="6"/>
          </p:cNvCxnSpPr>
          <p:nvPr/>
        </p:nvCxnSpPr>
        <p:spPr>
          <a:xfrm flipH="1" flipV="1">
            <a:off x="9530162" y="2717458"/>
            <a:ext cx="611397" cy="1413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de flecha 165"/>
          <p:cNvCxnSpPr>
            <a:stCxn id="162" idx="1"/>
            <a:endCxn id="138" idx="6"/>
          </p:cNvCxnSpPr>
          <p:nvPr/>
        </p:nvCxnSpPr>
        <p:spPr>
          <a:xfrm flipH="1">
            <a:off x="9521536" y="4131334"/>
            <a:ext cx="620023" cy="1499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Rectángulo 170"/>
              <p:cNvSpPr/>
              <p:nvPr/>
            </p:nvSpPr>
            <p:spPr>
              <a:xfrm>
                <a:off x="10826065" y="389540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1" name="Rectángulo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6065" y="3895402"/>
                <a:ext cx="457200" cy="4572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Conector recto de flecha 88"/>
          <p:cNvCxnSpPr>
            <a:stCxn id="171" idx="1"/>
            <a:endCxn id="162" idx="3"/>
          </p:cNvCxnSpPr>
          <p:nvPr/>
        </p:nvCxnSpPr>
        <p:spPr>
          <a:xfrm flipH="1">
            <a:off x="10507319" y="4124002"/>
            <a:ext cx="318746" cy="7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o 25"/>
          <p:cNvGrpSpPr/>
          <p:nvPr/>
        </p:nvGrpSpPr>
        <p:grpSpPr>
          <a:xfrm>
            <a:off x="3011896" y="4729208"/>
            <a:ext cx="457200" cy="699030"/>
            <a:chOff x="3006463" y="3716254"/>
            <a:chExt cx="457200" cy="699030"/>
          </a:xfrm>
        </p:grpSpPr>
        <p:sp>
          <p:nvSpPr>
            <p:cNvPr id="11" name="Rectángulo 10"/>
            <p:cNvSpPr/>
            <p:nvPr/>
          </p:nvSpPr>
          <p:spPr>
            <a:xfrm>
              <a:off x="3006463" y="3958084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CuadroTexto 58"/>
            <p:cNvSpPr txBox="1"/>
            <p:nvPr/>
          </p:nvSpPr>
          <p:spPr>
            <a:xfrm>
              <a:off x="3049642" y="371625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84" name="Grupo 83"/>
          <p:cNvGrpSpPr/>
          <p:nvPr/>
        </p:nvGrpSpPr>
        <p:grpSpPr>
          <a:xfrm>
            <a:off x="5612072" y="2739956"/>
            <a:ext cx="457200" cy="708385"/>
            <a:chOff x="5605028" y="1756967"/>
            <a:chExt cx="457200" cy="708385"/>
          </a:xfrm>
        </p:grpSpPr>
        <p:sp>
          <p:nvSpPr>
            <p:cNvPr id="123" name="Rectángulo 122"/>
            <p:cNvSpPr/>
            <p:nvPr/>
          </p:nvSpPr>
          <p:spPr>
            <a:xfrm>
              <a:off x="5605028" y="2008152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65" name="CuadroTexto 164"/>
            <p:cNvSpPr txBox="1"/>
            <p:nvPr/>
          </p:nvSpPr>
          <p:spPr>
            <a:xfrm>
              <a:off x="5653682" y="1756967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5612072" y="4687417"/>
            <a:ext cx="457200" cy="723210"/>
            <a:chOff x="5605028" y="3686176"/>
            <a:chExt cx="457200" cy="723210"/>
          </a:xfrm>
        </p:grpSpPr>
        <p:sp>
          <p:nvSpPr>
            <p:cNvPr id="121" name="Rectángulo 120"/>
            <p:cNvSpPr/>
            <p:nvPr/>
          </p:nvSpPr>
          <p:spPr>
            <a:xfrm>
              <a:off x="5605028" y="3952186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7" name="CuadroTexto 166"/>
            <p:cNvSpPr txBox="1"/>
            <p:nvPr/>
          </p:nvSpPr>
          <p:spPr>
            <a:xfrm>
              <a:off x="5660523" y="3686176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5605028" y="3697091"/>
            <a:ext cx="457200" cy="708563"/>
            <a:chOff x="5605028" y="4774382"/>
            <a:chExt cx="457200" cy="708563"/>
          </a:xfrm>
        </p:grpSpPr>
        <p:sp>
          <p:nvSpPr>
            <p:cNvPr id="120" name="Rectángulo 119"/>
            <p:cNvSpPr/>
            <p:nvPr/>
          </p:nvSpPr>
          <p:spPr>
            <a:xfrm>
              <a:off x="5605028" y="5025745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68" name="CuadroTexto 167"/>
            <p:cNvSpPr txBox="1"/>
            <p:nvPr/>
          </p:nvSpPr>
          <p:spPr>
            <a:xfrm>
              <a:off x="5629810" y="4774382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8202113" y="3723588"/>
            <a:ext cx="457200" cy="701547"/>
            <a:chOff x="8205576" y="4782259"/>
            <a:chExt cx="457200" cy="701547"/>
          </a:xfrm>
        </p:grpSpPr>
        <p:sp>
          <p:nvSpPr>
            <p:cNvPr id="145" name="Rectángulo 144"/>
            <p:cNvSpPr/>
            <p:nvPr/>
          </p:nvSpPr>
          <p:spPr>
            <a:xfrm>
              <a:off x="8205576" y="5026606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9" name="CuadroTexto 168"/>
            <p:cNvSpPr txBox="1"/>
            <p:nvPr/>
          </p:nvSpPr>
          <p:spPr>
            <a:xfrm>
              <a:off x="8256994" y="4782259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96" name="Grupo 95"/>
          <p:cNvGrpSpPr/>
          <p:nvPr/>
        </p:nvGrpSpPr>
        <p:grpSpPr>
          <a:xfrm>
            <a:off x="8201536" y="2745430"/>
            <a:ext cx="457200" cy="702911"/>
            <a:chOff x="8205576" y="1763302"/>
            <a:chExt cx="457200" cy="702911"/>
          </a:xfrm>
        </p:grpSpPr>
        <p:sp>
          <p:nvSpPr>
            <p:cNvPr id="148" name="Rectángulo 147"/>
            <p:cNvSpPr/>
            <p:nvPr/>
          </p:nvSpPr>
          <p:spPr>
            <a:xfrm>
              <a:off x="8205576" y="2009013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0" name="CuadroTexto 169"/>
            <p:cNvSpPr txBox="1"/>
            <p:nvPr/>
          </p:nvSpPr>
          <p:spPr>
            <a:xfrm>
              <a:off x="8230588" y="1763302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97" name="Grupo 96"/>
          <p:cNvGrpSpPr/>
          <p:nvPr/>
        </p:nvGrpSpPr>
        <p:grpSpPr>
          <a:xfrm>
            <a:off x="8201536" y="1771440"/>
            <a:ext cx="457200" cy="694549"/>
            <a:chOff x="8205576" y="2747672"/>
            <a:chExt cx="457200" cy="694549"/>
          </a:xfrm>
        </p:grpSpPr>
        <p:sp>
          <p:nvSpPr>
            <p:cNvPr id="147" name="Rectángulo 146"/>
            <p:cNvSpPr/>
            <p:nvPr/>
          </p:nvSpPr>
          <p:spPr>
            <a:xfrm>
              <a:off x="8205576" y="2985021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2" name="CuadroTexto 171"/>
            <p:cNvSpPr txBox="1"/>
            <p:nvPr/>
          </p:nvSpPr>
          <p:spPr>
            <a:xfrm>
              <a:off x="8217795" y="2747672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8202113" y="4734332"/>
            <a:ext cx="457200" cy="710243"/>
            <a:chOff x="8205576" y="3700004"/>
            <a:chExt cx="457200" cy="710243"/>
          </a:xfrm>
        </p:grpSpPr>
        <p:sp>
          <p:nvSpPr>
            <p:cNvPr id="146" name="Rectángulo 145"/>
            <p:cNvSpPr/>
            <p:nvPr/>
          </p:nvSpPr>
          <p:spPr>
            <a:xfrm>
              <a:off x="8205576" y="3953047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3" name="CuadroTexto 172"/>
            <p:cNvSpPr txBox="1"/>
            <p:nvPr/>
          </p:nvSpPr>
          <p:spPr>
            <a:xfrm>
              <a:off x="8247973" y="370000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uadroTexto 65"/>
              <p:cNvSpPr txBox="1"/>
              <p:nvPr/>
            </p:nvSpPr>
            <p:spPr>
              <a:xfrm>
                <a:off x="1193285" y="405515"/>
                <a:ext cx="112505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𝒂𝒅𝒅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6" name="Cuadro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285" y="405515"/>
                <a:ext cx="1125052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39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272397" y="1525869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1272397" y="2498785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1272397" y="3471701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1272397" y="4444617"/>
                <a:ext cx="457200" cy="457200"/>
              </a:xfrm>
              <a:prstGeom prst="rect">
                <a:avLst/>
              </a:prstGeom>
              <a:solidFill>
                <a:srgbClr val="66FF33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397" y="4444617"/>
                <a:ext cx="457200" cy="4572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ipse 7"/>
          <p:cNvSpPr/>
          <p:nvPr/>
        </p:nvSpPr>
        <p:spPr>
          <a:xfrm>
            <a:off x="1272397" y="5412643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3873849" y="1520979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3873849" y="2493895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3873849" y="3466811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Elipse 16"/>
              <p:cNvSpPr/>
              <p:nvPr/>
            </p:nvSpPr>
            <p:spPr>
              <a:xfrm>
                <a:off x="3873849" y="4439727"/>
                <a:ext cx="457200" cy="457200"/>
              </a:xfrm>
              <a:prstGeom prst="ellipse">
                <a:avLst/>
              </a:prstGeom>
              <a:solidFill>
                <a:srgbClr val="66FF33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" name="Elips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49" y="4439727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ipse 17"/>
          <p:cNvSpPr/>
          <p:nvPr/>
        </p:nvSpPr>
        <p:spPr>
          <a:xfrm>
            <a:off x="3873849" y="5407753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Conector recto de flecha 19"/>
          <p:cNvCxnSpPr>
            <a:stCxn id="14" idx="2"/>
            <a:endCxn id="4" idx="6"/>
          </p:cNvCxnSpPr>
          <p:nvPr/>
        </p:nvCxnSpPr>
        <p:spPr>
          <a:xfrm flipH="1">
            <a:off x="1729597" y="1749579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5" idx="2"/>
            <a:endCxn id="5" idx="6"/>
          </p:cNvCxnSpPr>
          <p:nvPr/>
        </p:nvCxnSpPr>
        <p:spPr>
          <a:xfrm flipH="1">
            <a:off x="1729597" y="2722495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6" idx="2"/>
            <a:endCxn id="6" idx="6"/>
          </p:cNvCxnSpPr>
          <p:nvPr/>
        </p:nvCxnSpPr>
        <p:spPr>
          <a:xfrm flipH="1">
            <a:off x="1729597" y="3695411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17" idx="2"/>
            <a:endCxn id="7" idx="3"/>
          </p:cNvCxnSpPr>
          <p:nvPr/>
        </p:nvCxnSpPr>
        <p:spPr>
          <a:xfrm flipH="1">
            <a:off x="1729597" y="4668327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18" idx="2"/>
            <a:endCxn id="8" idx="6"/>
          </p:cNvCxnSpPr>
          <p:nvPr/>
        </p:nvCxnSpPr>
        <p:spPr>
          <a:xfrm flipH="1">
            <a:off x="1729597" y="5636353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3008048" y="3948454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011896" y="2008152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3008048" y="2990058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2" name="Conector recto de flecha 41"/>
          <p:cNvCxnSpPr>
            <a:stCxn id="14" idx="3"/>
            <a:endCxn id="13" idx="3"/>
          </p:cNvCxnSpPr>
          <p:nvPr/>
        </p:nvCxnSpPr>
        <p:spPr>
          <a:xfrm flipH="1">
            <a:off x="3465248" y="1911224"/>
            <a:ext cx="475556" cy="1307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stCxn id="13" idx="1"/>
            <a:endCxn id="6" idx="7"/>
          </p:cNvCxnSpPr>
          <p:nvPr/>
        </p:nvCxnSpPr>
        <p:spPr>
          <a:xfrm flipH="1">
            <a:off x="1662642" y="3218658"/>
            <a:ext cx="1345406" cy="31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12" idx="1"/>
            <a:endCxn id="4" idx="5"/>
          </p:cNvCxnSpPr>
          <p:nvPr/>
        </p:nvCxnSpPr>
        <p:spPr>
          <a:xfrm flipH="1" flipV="1">
            <a:off x="1662642" y="1916114"/>
            <a:ext cx="1349254" cy="320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>
            <a:stCxn id="15" idx="1"/>
            <a:endCxn id="12" idx="3"/>
          </p:cNvCxnSpPr>
          <p:nvPr/>
        </p:nvCxnSpPr>
        <p:spPr>
          <a:xfrm flipH="1" flipV="1">
            <a:off x="3469096" y="2236752"/>
            <a:ext cx="471708" cy="324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>
            <a:stCxn id="10" idx="1"/>
            <a:endCxn id="6" idx="5"/>
          </p:cNvCxnSpPr>
          <p:nvPr/>
        </p:nvCxnSpPr>
        <p:spPr>
          <a:xfrm flipH="1" flipV="1">
            <a:off x="1662642" y="3861946"/>
            <a:ext cx="1345406" cy="315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/>
          <p:cNvCxnSpPr>
            <a:stCxn id="10" idx="1"/>
            <a:endCxn id="7" idx="3"/>
          </p:cNvCxnSpPr>
          <p:nvPr/>
        </p:nvCxnSpPr>
        <p:spPr>
          <a:xfrm flipH="1">
            <a:off x="1729597" y="4177054"/>
            <a:ext cx="1278451" cy="496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>
            <a:stCxn id="18" idx="1"/>
            <a:endCxn id="10" idx="3"/>
          </p:cNvCxnSpPr>
          <p:nvPr/>
        </p:nvCxnSpPr>
        <p:spPr>
          <a:xfrm flipH="1" flipV="1">
            <a:off x="3465248" y="4177054"/>
            <a:ext cx="475556" cy="1297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/>
          <p:cNvCxnSpPr>
            <a:stCxn id="11" idx="1"/>
            <a:endCxn id="7" idx="3"/>
          </p:cNvCxnSpPr>
          <p:nvPr/>
        </p:nvCxnSpPr>
        <p:spPr>
          <a:xfrm flipH="1" flipV="1">
            <a:off x="1729597" y="4673217"/>
            <a:ext cx="1282299" cy="526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>
            <a:stCxn id="16" idx="3"/>
            <a:endCxn id="11" idx="3"/>
          </p:cNvCxnSpPr>
          <p:nvPr/>
        </p:nvCxnSpPr>
        <p:spPr>
          <a:xfrm flipH="1">
            <a:off x="3469096" y="3857056"/>
            <a:ext cx="471708" cy="1342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Elipse 108"/>
          <p:cNvSpPr/>
          <p:nvPr/>
        </p:nvSpPr>
        <p:spPr>
          <a:xfrm>
            <a:off x="6472414" y="1429898"/>
            <a:ext cx="457200" cy="656139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0" name="Elipse 109"/>
          <p:cNvSpPr/>
          <p:nvPr/>
        </p:nvSpPr>
        <p:spPr>
          <a:xfrm>
            <a:off x="6472414" y="2487997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1" name="Elipse 110"/>
          <p:cNvSpPr/>
          <p:nvPr/>
        </p:nvSpPr>
        <p:spPr>
          <a:xfrm>
            <a:off x="6472414" y="3460913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Elipse 111"/>
              <p:cNvSpPr/>
              <p:nvPr/>
            </p:nvSpPr>
            <p:spPr>
              <a:xfrm>
                <a:off x="6472414" y="4433829"/>
                <a:ext cx="457200" cy="457200"/>
              </a:xfrm>
              <a:prstGeom prst="ellipse">
                <a:avLst/>
              </a:prstGeom>
              <a:solidFill>
                <a:srgbClr val="66FF33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2" name="Elips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414" y="4433829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Elipse 112"/>
          <p:cNvSpPr/>
          <p:nvPr/>
        </p:nvSpPr>
        <p:spPr>
          <a:xfrm>
            <a:off x="6472414" y="5296958"/>
            <a:ext cx="545698" cy="681243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4" name="Conector recto de flecha 113"/>
          <p:cNvCxnSpPr>
            <a:stCxn id="109" idx="2"/>
          </p:cNvCxnSpPr>
          <p:nvPr/>
        </p:nvCxnSpPr>
        <p:spPr>
          <a:xfrm flipH="1" flipV="1">
            <a:off x="4328162" y="1748572"/>
            <a:ext cx="2144252" cy="9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/>
          <p:cNvCxnSpPr>
            <a:stCxn id="110" idx="2"/>
          </p:cNvCxnSpPr>
          <p:nvPr/>
        </p:nvCxnSpPr>
        <p:spPr>
          <a:xfrm flipH="1">
            <a:off x="4328162" y="2716597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/>
          <p:cNvCxnSpPr>
            <a:stCxn id="111" idx="2"/>
          </p:cNvCxnSpPr>
          <p:nvPr/>
        </p:nvCxnSpPr>
        <p:spPr>
          <a:xfrm flipH="1">
            <a:off x="4328162" y="3689513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/>
          <p:cNvCxnSpPr>
            <a:stCxn id="112" idx="2"/>
          </p:cNvCxnSpPr>
          <p:nvPr/>
        </p:nvCxnSpPr>
        <p:spPr>
          <a:xfrm flipH="1">
            <a:off x="4328162" y="4662429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de flecha 117"/>
          <p:cNvCxnSpPr>
            <a:stCxn id="113" idx="2"/>
          </p:cNvCxnSpPr>
          <p:nvPr/>
        </p:nvCxnSpPr>
        <p:spPr>
          <a:xfrm flipH="1" flipV="1">
            <a:off x="4328162" y="5635346"/>
            <a:ext cx="2144252" cy="2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ángulo 121"/>
          <p:cNvSpPr/>
          <p:nvPr/>
        </p:nvSpPr>
        <p:spPr>
          <a:xfrm>
            <a:off x="5612464" y="2007512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4" name="Conector recto de flecha 123"/>
          <p:cNvCxnSpPr>
            <a:stCxn id="109" idx="3"/>
            <a:endCxn id="123" idx="3"/>
          </p:cNvCxnSpPr>
          <p:nvPr/>
        </p:nvCxnSpPr>
        <p:spPr>
          <a:xfrm flipH="1">
            <a:off x="6069272" y="1989948"/>
            <a:ext cx="470097" cy="1309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de flecha 124"/>
          <p:cNvCxnSpPr>
            <a:stCxn id="123" idx="1"/>
            <a:endCxn id="16" idx="7"/>
          </p:cNvCxnSpPr>
          <p:nvPr/>
        </p:nvCxnSpPr>
        <p:spPr>
          <a:xfrm flipH="1">
            <a:off x="4264094" y="3299693"/>
            <a:ext cx="1347978" cy="234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/>
          <p:cNvCxnSpPr>
            <a:stCxn id="122" idx="1"/>
            <a:endCxn id="14" idx="5"/>
          </p:cNvCxnSpPr>
          <p:nvPr/>
        </p:nvCxnSpPr>
        <p:spPr>
          <a:xfrm flipH="1" flipV="1">
            <a:off x="4264094" y="1911224"/>
            <a:ext cx="1348370" cy="324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/>
          <p:cNvCxnSpPr>
            <a:stCxn id="110" idx="1"/>
            <a:endCxn id="122" idx="3"/>
          </p:cNvCxnSpPr>
          <p:nvPr/>
        </p:nvCxnSpPr>
        <p:spPr>
          <a:xfrm flipH="1" flipV="1">
            <a:off x="6069664" y="2236112"/>
            <a:ext cx="469705" cy="318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de flecha 127"/>
          <p:cNvCxnSpPr>
            <a:stCxn id="120" idx="1"/>
            <a:endCxn id="16" idx="5"/>
          </p:cNvCxnSpPr>
          <p:nvPr/>
        </p:nvCxnSpPr>
        <p:spPr>
          <a:xfrm flipH="1" flipV="1">
            <a:off x="4264094" y="3857056"/>
            <a:ext cx="1340934" cy="392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de flecha 128"/>
          <p:cNvCxnSpPr>
            <a:stCxn id="120" idx="1"/>
            <a:endCxn id="17" idx="7"/>
          </p:cNvCxnSpPr>
          <p:nvPr/>
        </p:nvCxnSpPr>
        <p:spPr>
          <a:xfrm flipH="1">
            <a:off x="4264094" y="4249331"/>
            <a:ext cx="1340934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/>
          <p:cNvCxnSpPr>
            <a:stCxn id="113" idx="1"/>
            <a:endCxn id="120" idx="3"/>
          </p:cNvCxnSpPr>
          <p:nvPr/>
        </p:nvCxnSpPr>
        <p:spPr>
          <a:xfrm flipH="1" flipV="1">
            <a:off x="6062228" y="4249331"/>
            <a:ext cx="490102" cy="1147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de flecha 131"/>
          <p:cNvCxnSpPr>
            <a:stCxn id="121" idx="1"/>
            <a:endCxn id="17" idx="5"/>
          </p:cNvCxnSpPr>
          <p:nvPr/>
        </p:nvCxnSpPr>
        <p:spPr>
          <a:xfrm flipH="1" flipV="1">
            <a:off x="4264094" y="4829972"/>
            <a:ext cx="1347978" cy="352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de flecha 132"/>
          <p:cNvCxnSpPr>
            <a:stCxn id="111" idx="3"/>
            <a:endCxn id="121" idx="3"/>
          </p:cNvCxnSpPr>
          <p:nvPr/>
        </p:nvCxnSpPr>
        <p:spPr>
          <a:xfrm flipH="1">
            <a:off x="6069272" y="3851158"/>
            <a:ext cx="470097" cy="1330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ipse 133"/>
          <p:cNvSpPr/>
          <p:nvPr/>
        </p:nvSpPr>
        <p:spPr>
          <a:xfrm>
            <a:off x="9072962" y="1490858"/>
            <a:ext cx="457200" cy="543244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5" name="Elipse 134"/>
          <p:cNvSpPr/>
          <p:nvPr/>
        </p:nvSpPr>
        <p:spPr>
          <a:xfrm>
            <a:off x="9072962" y="2265148"/>
            <a:ext cx="457200" cy="968026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6" name="Elipse 135"/>
          <p:cNvSpPr/>
          <p:nvPr/>
        </p:nvSpPr>
        <p:spPr>
          <a:xfrm>
            <a:off x="9072962" y="3461774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Elipse 136"/>
              <p:cNvSpPr/>
              <p:nvPr/>
            </p:nvSpPr>
            <p:spPr>
              <a:xfrm>
                <a:off x="9072962" y="4434690"/>
                <a:ext cx="457200" cy="457200"/>
              </a:xfrm>
              <a:prstGeom prst="ellipse">
                <a:avLst/>
              </a:prstGeom>
              <a:solidFill>
                <a:srgbClr val="66FF33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7" name="Elips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962" y="4434690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Elipse 137"/>
          <p:cNvSpPr/>
          <p:nvPr/>
        </p:nvSpPr>
        <p:spPr>
          <a:xfrm>
            <a:off x="9026236" y="5316212"/>
            <a:ext cx="620684" cy="66199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39" name="Conector recto de flecha 138"/>
          <p:cNvCxnSpPr>
            <a:stCxn id="134" idx="2"/>
            <a:endCxn id="164" idx="3"/>
          </p:cNvCxnSpPr>
          <p:nvPr/>
        </p:nvCxnSpPr>
        <p:spPr>
          <a:xfrm flipH="1" flipV="1">
            <a:off x="6965762" y="1750792"/>
            <a:ext cx="2107200" cy="11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de flecha 139"/>
          <p:cNvCxnSpPr>
            <a:stCxn id="135" idx="2"/>
          </p:cNvCxnSpPr>
          <p:nvPr/>
        </p:nvCxnSpPr>
        <p:spPr>
          <a:xfrm flipH="1" flipV="1">
            <a:off x="6928710" y="2722349"/>
            <a:ext cx="2144252" cy="26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de flecha 140"/>
          <p:cNvCxnSpPr>
            <a:stCxn id="136" idx="2"/>
          </p:cNvCxnSpPr>
          <p:nvPr/>
        </p:nvCxnSpPr>
        <p:spPr>
          <a:xfrm flipH="1">
            <a:off x="6928710" y="3690374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141"/>
          <p:cNvCxnSpPr>
            <a:stCxn id="137" idx="2"/>
          </p:cNvCxnSpPr>
          <p:nvPr/>
        </p:nvCxnSpPr>
        <p:spPr>
          <a:xfrm flipH="1">
            <a:off x="6928710" y="4663290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de flecha 142"/>
          <p:cNvCxnSpPr>
            <a:stCxn id="138" idx="2"/>
            <a:endCxn id="113" idx="6"/>
          </p:cNvCxnSpPr>
          <p:nvPr/>
        </p:nvCxnSpPr>
        <p:spPr>
          <a:xfrm flipH="1" flipV="1">
            <a:off x="7018112" y="5637580"/>
            <a:ext cx="2008124" cy="9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cto de flecha 148"/>
          <p:cNvCxnSpPr>
            <a:stCxn id="134" idx="3"/>
            <a:endCxn id="148" idx="3"/>
          </p:cNvCxnSpPr>
          <p:nvPr/>
        </p:nvCxnSpPr>
        <p:spPr>
          <a:xfrm flipH="1">
            <a:off x="8658736" y="1954546"/>
            <a:ext cx="481181" cy="1265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de flecha 149"/>
          <p:cNvCxnSpPr>
            <a:stCxn id="148" idx="1"/>
            <a:endCxn id="111" idx="7"/>
          </p:cNvCxnSpPr>
          <p:nvPr/>
        </p:nvCxnSpPr>
        <p:spPr>
          <a:xfrm flipH="1">
            <a:off x="6862659" y="3219741"/>
            <a:ext cx="1338877" cy="308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de flecha 150"/>
          <p:cNvCxnSpPr>
            <a:stCxn id="147" idx="1"/>
            <a:endCxn id="109" idx="5"/>
          </p:cNvCxnSpPr>
          <p:nvPr/>
        </p:nvCxnSpPr>
        <p:spPr>
          <a:xfrm flipH="1" flipV="1">
            <a:off x="6862659" y="1989948"/>
            <a:ext cx="1338877" cy="327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de flecha 151"/>
          <p:cNvCxnSpPr>
            <a:stCxn id="135" idx="1"/>
            <a:endCxn id="147" idx="3"/>
          </p:cNvCxnSpPr>
          <p:nvPr/>
        </p:nvCxnSpPr>
        <p:spPr>
          <a:xfrm flipH="1" flipV="1">
            <a:off x="8658736" y="2317389"/>
            <a:ext cx="481181" cy="89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de flecha 152"/>
          <p:cNvCxnSpPr>
            <a:stCxn id="145" idx="1"/>
            <a:endCxn id="111" idx="5"/>
          </p:cNvCxnSpPr>
          <p:nvPr/>
        </p:nvCxnSpPr>
        <p:spPr>
          <a:xfrm flipH="1" flipV="1">
            <a:off x="6862659" y="3851158"/>
            <a:ext cx="1339454" cy="345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de flecha 153"/>
          <p:cNvCxnSpPr>
            <a:stCxn id="145" idx="1"/>
            <a:endCxn id="112" idx="7"/>
          </p:cNvCxnSpPr>
          <p:nvPr/>
        </p:nvCxnSpPr>
        <p:spPr>
          <a:xfrm flipH="1">
            <a:off x="6862659" y="4196535"/>
            <a:ext cx="1339454" cy="304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de flecha 155"/>
          <p:cNvCxnSpPr>
            <a:stCxn id="138" idx="1"/>
            <a:endCxn id="145" idx="3"/>
          </p:cNvCxnSpPr>
          <p:nvPr/>
        </p:nvCxnSpPr>
        <p:spPr>
          <a:xfrm flipH="1" flipV="1">
            <a:off x="8659313" y="4196535"/>
            <a:ext cx="457820" cy="1216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de flecha 156"/>
          <p:cNvCxnSpPr>
            <a:stCxn id="146" idx="1"/>
            <a:endCxn id="112" idx="5"/>
          </p:cNvCxnSpPr>
          <p:nvPr/>
        </p:nvCxnSpPr>
        <p:spPr>
          <a:xfrm flipH="1" flipV="1">
            <a:off x="6862659" y="4824074"/>
            <a:ext cx="1339454" cy="391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de flecha 157"/>
          <p:cNvCxnSpPr>
            <a:stCxn id="136" idx="3"/>
            <a:endCxn id="146" idx="3"/>
          </p:cNvCxnSpPr>
          <p:nvPr/>
        </p:nvCxnSpPr>
        <p:spPr>
          <a:xfrm flipH="1">
            <a:off x="8659313" y="3852019"/>
            <a:ext cx="480604" cy="1363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ángulo 161"/>
          <p:cNvSpPr/>
          <p:nvPr/>
        </p:nvSpPr>
        <p:spPr>
          <a:xfrm>
            <a:off x="10141558" y="3619500"/>
            <a:ext cx="542573" cy="1067087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63" name="Conector recto de flecha 162"/>
          <p:cNvCxnSpPr>
            <a:stCxn id="162" idx="1"/>
            <a:endCxn id="135" idx="6"/>
          </p:cNvCxnSpPr>
          <p:nvPr/>
        </p:nvCxnSpPr>
        <p:spPr>
          <a:xfrm flipH="1" flipV="1">
            <a:off x="9530162" y="2749161"/>
            <a:ext cx="611396" cy="1403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de flecha 165"/>
          <p:cNvCxnSpPr>
            <a:stCxn id="162" idx="1"/>
            <a:endCxn id="138" idx="6"/>
          </p:cNvCxnSpPr>
          <p:nvPr/>
        </p:nvCxnSpPr>
        <p:spPr>
          <a:xfrm flipH="1">
            <a:off x="9646920" y="4153044"/>
            <a:ext cx="494638" cy="1494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Rectángulo 170"/>
              <p:cNvSpPr/>
              <p:nvPr/>
            </p:nvSpPr>
            <p:spPr>
              <a:xfrm>
                <a:off x="11051687" y="3929926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1" name="Rectángulo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1687" y="3929926"/>
                <a:ext cx="457200" cy="4572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Conector recto de flecha 88"/>
          <p:cNvCxnSpPr>
            <a:stCxn id="171" idx="1"/>
            <a:endCxn id="162" idx="3"/>
          </p:cNvCxnSpPr>
          <p:nvPr/>
        </p:nvCxnSpPr>
        <p:spPr>
          <a:xfrm flipH="1" flipV="1">
            <a:off x="10684131" y="4153044"/>
            <a:ext cx="367556" cy="5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o 25"/>
          <p:cNvGrpSpPr/>
          <p:nvPr/>
        </p:nvGrpSpPr>
        <p:grpSpPr>
          <a:xfrm>
            <a:off x="3011896" y="4679990"/>
            <a:ext cx="460951" cy="748248"/>
            <a:chOff x="3006463" y="3667036"/>
            <a:chExt cx="460951" cy="7482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ángulo 10"/>
                <p:cNvSpPr/>
                <p:nvPr/>
              </p:nvSpPr>
              <p:spPr>
                <a:xfrm>
                  <a:off x="3006463" y="3958084"/>
                  <a:ext cx="457200" cy="457200"/>
                </a:xfrm>
                <a:prstGeom prst="rect">
                  <a:avLst/>
                </a:prstGeom>
                <a:solidFill>
                  <a:srgbClr val="66FF33"/>
                </a:solidFill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ysClr val="windowText" lastClr="000000"/>
                      </a:solidFill>
                    </a:rPr>
                    <a:t>{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1200" dirty="0" smtClean="0">
                      <a:solidFill>
                        <a:sysClr val="windowText" lastClr="000000"/>
                      </a:solidFill>
                    </a:rPr>
                    <a:t>}</a:t>
                  </a:r>
                  <a:endParaRPr 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ángulo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463" y="3958084"/>
                  <a:ext cx="457200" cy="45720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>
                  <a:off x="3050120" y="3667036"/>
                  <a:ext cx="4172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0120" y="3667036"/>
                  <a:ext cx="417294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upo 83"/>
          <p:cNvGrpSpPr/>
          <p:nvPr/>
        </p:nvGrpSpPr>
        <p:grpSpPr>
          <a:xfrm>
            <a:off x="5612072" y="2722494"/>
            <a:ext cx="457200" cy="842555"/>
            <a:chOff x="5605028" y="1739506"/>
            <a:chExt cx="457200" cy="725846"/>
          </a:xfrm>
        </p:grpSpPr>
        <p:sp>
          <p:nvSpPr>
            <p:cNvPr id="123" name="Rectángulo 122"/>
            <p:cNvSpPr/>
            <p:nvPr/>
          </p:nvSpPr>
          <p:spPr>
            <a:xfrm>
              <a:off x="5605028" y="2008152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CuadroTexto 164"/>
                <p:cNvSpPr txBox="1"/>
                <p:nvPr/>
              </p:nvSpPr>
              <p:spPr>
                <a:xfrm>
                  <a:off x="5607576" y="1739506"/>
                  <a:ext cx="42146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5" name="CuadroTexto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7576" y="1739506"/>
                  <a:ext cx="421461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ángulo 120"/>
              <p:cNvSpPr/>
              <p:nvPr/>
            </p:nvSpPr>
            <p:spPr>
              <a:xfrm>
                <a:off x="5612072" y="4953427"/>
                <a:ext cx="457200" cy="457200"/>
              </a:xfrm>
              <a:prstGeom prst="rect">
                <a:avLst/>
              </a:prstGeom>
              <a:solidFill>
                <a:srgbClr val="66FF33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ysClr val="windowText" lastClr="000000"/>
                    </a:solidFill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12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ysClr val="windowText" lastClr="000000"/>
                    </a:solidFill>
                  </a:rPr>
                  <a:t>}</a:t>
                </a:r>
              </a:p>
            </p:txBody>
          </p:sp>
        </mc:Choice>
        <mc:Fallback xmlns="">
          <p:sp>
            <p:nvSpPr>
              <p:cNvPr id="121" name="Rectángulo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072" y="4953427"/>
                <a:ext cx="457200" cy="45720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upo 44"/>
          <p:cNvGrpSpPr/>
          <p:nvPr/>
        </p:nvGrpSpPr>
        <p:grpSpPr>
          <a:xfrm>
            <a:off x="5605028" y="3697091"/>
            <a:ext cx="457200" cy="815264"/>
            <a:chOff x="5605028" y="4774382"/>
            <a:chExt cx="457200" cy="708563"/>
          </a:xfrm>
        </p:grpSpPr>
        <p:sp>
          <p:nvSpPr>
            <p:cNvPr id="120" name="Rectángulo 119"/>
            <p:cNvSpPr/>
            <p:nvPr/>
          </p:nvSpPr>
          <p:spPr>
            <a:xfrm>
              <a:off x="5605028" y="5025745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8" name="CuadroTexto 167"/>
            <p:cNvSpPr txBox="1"/>
            <p:nvPr/>
          </p:nvSpPr>
          <p:spPr>
            <a:xfrm>
              <a:off x="5629810" y="4774382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/>
            </a:p>
          </p:txBody>
        </p:sp>
      </p:grpSp>
      <p:sp>
        <p:nvSpPr>
          <p:cNvPr id="145" name="Rectángulo 144"/>
          <p:cNvSpPr/>
          <p:nvPr/>
        </p:nvSpPr>
        <p:spPr>
          <a:xfrm>
            <a:off x="8202113" y="3967935"/>
            <a:ext cx="457200" cy="45720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8" name="Rectángulo 147"/>
          <p:cNvSpPr/>
          <p:nvPr/>
        </p:nvSpPr>
        <p:spPr>
          <a:xfrm>
            <a:off x="8201536" y="2991141"/>
            <a:ext cx="457200" cy="45720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7" name="Rectángulo 146"/>
          <p:cNvSpPr/>
          <p:nvPr/>
        </p:nvSpPr>
        <p:spPr>
          <a:xfrm>
            <a:off x="8201536" y="2008788"/>
            <a:ext cx="457200" cy="617201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6" name="Rectángulo 145"/>
          <p:cNvSpPr/>
          <p:nvPr/>
        </p:nvSpPr>
        <p:spPr>
          <a:xfrm>
            <a:off x="8202113" y="4987375"/>
            <a:ext cx="457200" cy="45720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uadroTexto 65"/>
              <p:cNvSpPr txBox="1"/>
              <p:nvPr/>
            </p:nvSpPr>
            <p:spPr>
              <a:xfrm>
                <a:off x="1193285" y="405515"/>
                <a:ext cx="8910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𝒔𝒂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6" name="Cuadro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285" y="405515"/>
                <a:ext cx="891013" cy="5847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uadroTexto 101"/>
              <p:cNvSpPr txBox="1"/>
              <p:nvPr/>
            </p:nvSpPr>
            <p:spPr>
              <a:xfrm>
                <a:off x="3821986" y="3536700"/>
                <a:ext cx="5551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" name="CuadroTexto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986" y="3536700"/>
                <a:ext cx="555152" cy="307777"/>
              </a:xfrm>
              <a:prstGeom prst="rect">
                <a:avLst/>
              </a:prstGeom>
              <a:blipFill rotWithShape="0">
                <a:blip r:embed="rId1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uadroTexto 102"/>
              <p:cNvSpPr txBox="1"/>
              <p:nvPr/>
            </p:nvSpPr>
            <p:spPr>
              <a:xfrm>
                <a:off x="5560524" y="3006389"/>
                <a:ext cx="543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3" name="CuadroTexto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524" y="3006389"/>
                <a:ext cx="543162" cy="523220"/>
              </a:xfrm>
              <a:prstGeom prst="rect">
                <a:avLst/>
              </a:prstGeom>
              <a:blipFill rotWithShape="0">
                <a:blip r:embed="rId1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/>
              <p:cNvSpPr/>
              <p:nvPr/>
            </p:nvSpPr>
            <p:spPr>
              <a:xfrm>
                <a:off x="5582931" y="3692819"/>
                <a:ext cx="514436" cy="317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Rectá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931" y="3692819"/>
                <a:ext cx="514436" cy="31720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uadroTexto 104"/>
              <p:cNvSpPr txBox="1"/>
              <p:nvPr/>
            </p:nvSpPr>
            <p:spPr>
              <a:xfrm>
                <a:off x="5546231" y="3957206"/>
                <a:ext cx="583365" cy="532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5" name="Cuadro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231" y="3957206"/>
                <a:ext cx="583365" cy="532646"/>
              </a:xfrm>
              <a:prstGeom prst="rect">
                <a:avLst/>
              </a:prstGeom>
              <a:blipFill rotWithShape="0">
                <a:blip r:embed="rId15"/>
                <a:stretch>
                  <a:fillRect b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uadroTexto 105"/>
              <p:cNvSpPr txBox="1"/>
              <p:nvPr/>
            </p:nvSpPr>
            <p:spPr>
              <a:xfrm>
                <a:off x="5645945" y="4649225"/>
                <a:ext cx="4172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6" name="Cuadro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5" y="4649225"/>
                <a:ext cx="417294" cy="3077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22"/>
              <p:cNvSpPr/>
              <p:nvPr/>
            </p:nvSpPr>
            <p:spPr>
              <a:xfrm>
                <a:off x="6422600" y="3527700"/>
                <a:ext cx="5336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1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}</a:t>
                </a:r>
              </a:p>
            </p:txBody>
          </p:sp>
        </mc:Choice>
        <mc:Fallback xmlns="">
          <p:sp>
            <p:nvSpPr>
              <p:cNvPr id="23" name="Rectángul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600" y="3527700"/>
                <a:ext cx="533672" cy="338554"/>
              </a:xfrm>
              <a:prstGeom prst="rect">
                <a:avLst/>
              </a:prstGeom>
              <a:blipFill rotWithShape="0">
                <a:blip r:embed="rId16"/>
                <a:stretch>
                  <a:fillRect l="-6897" t="-5455" r="-4598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uadroTexto 107"/>
              <p:cNvSpPr txBox="1"/>
              <p:nvPr/>
            </p:nvSpPr>
            <p:spPr>
              <a:xfrm>
                <a:off x="6464794" y="5346146"/>
                <a:ext cx="583365" cy="532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8" name="CuadroTexto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794" y="5346146"/>
                <a:ext cx="583365" cy="532646"/>
              </a:xfrm>
              <a:prstGeom prst="rect">
                <a:avLst/>
              </a:prstGeom>
              <a:blipFill rotWithShape="0">
                <a:blip r:embed="rId17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ángulo 143"/>
              <p:cNvSpPr/>
              <p:nvPr/>
            </p:nvSpPr>
            <p:spPr>
              <a:xfrm>
                <a:off x="8158503" y="5067954"/>
                <a:ext cx="5336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1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}</a:t>
                </a:r>
              </a:p>
            </p:txBody>
          </p:sp>
        </mc:Choice>
        <mc:Fallback xmlns="">
          <p:sp>
            <p:nvSpPr>
              <p:cNvPr id="144" name="Rectángulo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503" y="5067954"/>
                <a:ext cx="533672" cy="338554"/>
              </a:xfrm>
              <a:prstGeom prst="rect">
                <a:avLst/>
              </a:prstGeom>
              <a:blipFill rotWithShape="0">
                <a:blip r:embed="rId18"/>
                <a:stretch>
                  <a:fillRect l="-5682" t="-5357" r="-4545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CuadroTexto 154"/>
              <p:cNvSpPr txBox="1"/>
              <p:nvPr/>
            </p:nvSpPr>
            <p:spPr>
              <a:xfrm>
                <a:off x="8221489" y="4686587"/>
                <a:ext cx="4172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5" name="CuadroTexto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489" y="4686587"/>
                <a:ext cx="417294" cy="30777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tángulo 158"/>
              <p:cNvSpPr/>
              <p:nvPr/>
            </p:nvSpPr>
            <p:spPr>
              <a:xfrm>
                <a:off x="8141623" y="3685930"/>
                <a:ext cx="514436" cy="317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9" name="Rectángulo 1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623" y="3685930"/>
                <a:ext cx="514436" cy="31720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CuadroTexto 159"/>
              <p:cNvSpPr txBox="1"/>
              <p:nvPr/>
            </p:nvSpPr>
            <p:spPr>
              <a:xfrm>
                <a:off x="8219037" y="2699970"/>
                <a:ext cx="421461" cy="357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0" name="CuadroTexto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037" y="2699970"/>
                <a:ext cx="421461" cy="357265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CuadroTexto 160"/>
              <p:cNvSpPr txBox="1"/>
              <p:nvPr/>
            </p:nvSpPr>
            <p:spPr>
              <a:xfrm>
                <a:off x="8246376" y="1683269"/>
                <a:ext cx="4214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61" name="CuadroTexto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376" y="1683269"/>
                <a:ext cx="421461" cy="30777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CuadroTexto 163"/>
              <p:cNvSpPr txBox="1"/>
              <p:nvPr/>
            </p:nvSpPr>
            <p:spPr>
              <a:xfrm>
                <a:off x="6422600" y="1489182"/>
                <a:ext cx="543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4" name="CuadroTexto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600" y="1489182"/>
                <a:ext cx="543162" cy="523220"/>
              </a:xfrm>
              <a:prstGeom prst="rect">
                <a:avLst/>
              </a:prstGeom>
              <a:blipFill rotWithShape="0">
                <a:blip r:embed="rId1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CuadroTexto 175"/>
              <p:cNvSpPr txBox="1"/>
              <p:nvPr/>
            </p:nvSpPr>
            <p:spPr>
              <a:xfrm>
                <a:off x="8150539" y="2945185"/>
                <a:ext cx="543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6" name="CuadroTexto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539" y="2945185"/>
                <a:ext cx="543162" cy="523220"/>
              </a:xfrm>
              <a:prstGeom prst="rect">
                <a:avLst/>
              </a:prstGeom>
              <a:blipFill rotWithShape="0">
                <a:blip r:embed="rId1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CuadroTexto 176"/>
              <p:cNvSpPr txBox="1"/>
              <p:nvPr/>
            </p:nvSpPr>
            <p:spPr>
              <a:xfrm>
                <a:off x="8158159" y="1936173"/>
                <a:ext cx="54316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7" name="CuadroTexto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159" y="1936173"/>
                <a:ext cx="543162" cy="738664"/>
              </a:xfrm>
              <a:prstGeom prst="rect">
                <a:avLst/>
              </a:prstGeom>
              <a:blipFill rotWithShape="0">
                <a:blip r:embed="rId22"/>
                <a:stretch>
                  <a:fillRect b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CuadroTexto 177"/>
              <p:cNvSpPr txBox="1"/>
              <p:nvPr/>
            </p:nvSpPr>
            <p:spPr>
              <a:xfrm>
                <a:off x="8128736" y="3912118"/>
                <a:ext cx="583365" cy="532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8" name="CuadroTexto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736" y="3912118"/>
                <a:ext cx="583365" cy="532646"/>
              </a:xfrm>
              <a:prstGeom prst="rect">
                <a:avLst/>
              </a:prstGeom>
              <a:blipFill rotWithShape="0">
                <a:blip r:embed="rId23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CuadroTexto 178"/>
              <p:cNvSpPr txBox="1"/>
              <p:nvPr/>
            </p:nvSpPr>
            <p:spPr>
              <a:xfrm>
                <a:off x="10125801" y="3683093"/>
                <a:ext cx="551305" cy="963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9" name="CuadroTexto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5801" y="3683093"/>
                <a:ext cx="551305" cy="963534"/>
              </a:xfrm>
              <a:prstGeom prst="rect">
                <a:avLst/>
              </a:prstGeom>
              <a:blipFill rotWithShape="0">
                <a:blip r:embed="rId24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CuadroTexto 179"/>
              <p:cNvSpPr txBox="1"/>
              <p:nvPr/>
            </p:nvSpPr>
            <p:spPr>
              <a:xfrm>
                <a:off x="9043226" y="5361932"/>
                <a:ext cx="583365" cy="532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0" name="CuadroTexto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226" y="5361932"/>
                <a:ext cx="583365" cy="532646"/>
              </a:xfrm>
              <a:prstGeom prst="rect">
                <a:avLst/>
              </a:prstGeom>
              <a:blipFill rotWithShape="0">
                <a:blip r:embed="rId25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CuadroTexto 181"/>
              <p:cNvSpPr txBox="1"/>
              <p:nvPr/>
            </p:nvSpPr>
            <p:spPr>
              <a:xfrm>
                <a:off x="9052858" y="2356969"/>
                <a:ext cx="54316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2" name="CuadroTexto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858" y="2356969"/>
                <a:ext cx="543162" cy="738664"/>
              </a:xfrm>
              <a:prstGeom prst="rect">
                <a:avLst/>
              </a:prstGeom>
              <a:blipFill rotWithShape="0">
                <a:blip r:embed="rId22"/>
                <a:stretch>
                  <a:fillRect b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CuadroTexto 182"/>
              <p:cNvSpPr txBox="1"/>
              <p:nvPr/>
            </p:nvSpPr>
            <p:spPr>
              <a:xfrm>
                <a:off x="9050102" y="1478084"/>
                <a:ext cx="543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3" name="CuadroTexto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102" y="1478084"/>
                <a:ext cx="543162" cy="523220"/>
              </a:xfrm>
              <a:prstGeom prst="rect">
                <a:avLst/>
              </a:prstGeom>
              <a:blipFill rotWithShape="0">
                <a:blip r:embed="rId1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Rectángulo 185"/>
              <p:cNvSpPr/>
              <p:nvPr/>
            </p:nvSpPr>
            <p:spPr>
              <a:xfrm>
                <a:off x="9049731" y="3527856"/>
                <a:ext cx="5336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1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}</a:t>
                </a:r>
              </a:p>
            </p:txBody>
          </p:sp>
        </mc:Choice>
        <mc:Fallback xmlns="">
          <p:sp>
            <p:nvSpPr>
              <p:cNvPr id="186" name="Rectángulo 1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731" y="3527856"/>
                <a:ext cx="533672" cy="338554"/>
              </a:xfrm>
              <a:prstGeom prst="rect">
                <a:avLst/>
              </a:prstGeom>
              <a:blipFill rotWithShape="0">
                <a:blip r:embed="rId26"/>
                <a:stretch>
                  <a:fillRect l="-6897" t="-5455" r="-4598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62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272397" y="1525869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1272397" y="2498785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1272397" y="3471701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272397" y="4444617"/>
            <a:ext cx="457200" cy="457200"/>
          </a:xfrm>
          <a:prstGeom prst="rect">
            <a:avLst/>
          </a:prstGeom>
          <a:solidFill>
            <a:srgbClr val="37CBF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M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1272397" y="5412643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3873849" y="1520979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3873849" y="2493895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3873849" y="3466811"/>
            <a:ext cx="457200" cy="457200"/>
          </a:xfrm>
          <a:prstGeom prst="ellipse">
            <a:avLst/>
          </a:prstGeom>
          <a:solidFill>
            <a:srgbClr val="37CBF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M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3873849" y="4439727"/>
            <a:ext cx="457200" cy="457200"/>
          </a:xfrm>
          <a:prstGeom prst="ellipse">
            <a:avLst/>
          </a:prstGeom>
          <a:solidFill>
            <a:srgbClr val="37CBF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M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3873849" y="5407753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Conector recto de flecha 19"/>
          <p:cNvCxnSpPr>
            <a:stCxn id="14" idx="2"/>
            <a:endCxn id="4" idx="6"/>
          </p:cNvCxnSpPr>
          <p:nvPr/>
        </p:nvCxnSpPr>
        <p:spPr>
          <a:xfrm flipH="1">
            <a:off x="1729597" y="1749579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5" idx="2"/>
            <a:endCxn id="5" idx="6"/>
          </p:cNvCxnSpPr>
          <p:nvPr/>
        </p:nvCxnSpPr>
        <p:spPr>
          <a:xfrm flipH="1">
            <a:off x="1729597" y="2722495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6" idx="2"/>
            <a:endCxn id="6" idx="6"/>
          </p:cNvCxnSpPr>
          <p:nvPr/>
        </p:nvCxnSpPr>
        <p:spPr>
          <a:xfrm flipH="1">
            <a:off x="1729597" y="3695411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17" idx="2"/>
            <a:endCxn id="7" idx="3"/>
          </p:cNvCxnSpPr>
          <p:nvPr/>
        </p:nvCxnSpPr>
        <p:spPr>
          <a:xfrm flipH="1">
            <a:off x="1729597" y="4668327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18" idx="2"/>
            <a:endCxn id="8" idx="6"/>
          </p:cNvCxnSpPr>
          <p:nvPr/>
        </p:nvCxnSpPr>
        <p:spPr>
          <a:xfrm flipH="1">
            <a:off x="1729597" y="5636353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3008048" y="3948454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011896" y="2008152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3008048" y="2990058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2" name="Conector recto de flecha 41"/>
          <p:cNvCxnSpPr>
            <a:stCxn id="14" idx="3"/>
            <a:endCxn id="13" idx="3"/>
          </p:cNvCxnSpPr>
          <p:nvPr/>
        </p:nvCxnSpPr>
        <p:spPr>
          <a:xfrm flipH="1">
            <a:off x="3465248" y="1911224"/>
            <a:ext cx="475556" cy="1307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stCxn id="13" idx="1"/>
            <a:endCxn id="6" idx="7"/>
          </p:cNvCxnSpPr>
          <p:nvPr/>
        </p:nvCxnSpPr>
        <p:spPr>
          <a:xfrm flipH="1">
            <a:off x="1662642" y="3218658"/>
            <a:ext cx="1345406" cy="31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12" idx="1"/>
            <a:endCxn id="4" idx="5"/>
          </p:cNvCxnSpPr>
          <p:nvPr/>
        </p:nvCxnSpPr>
        <p:spPr>
          <a:xfrm flipH="1" flipV="1">
            <a:off x="1662642" y="1916114"/>
            <a:ext cx="1349254" cy="320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>
            <a:stCxn id="15" idx="1"/>
            <a:endCxn id="12" idx="3"/>
          </p:cNvCxnSpPr>
          <p:nvPr/>
        </p:nvCxnSpPr>
        <p:spPr>
          <a:xfrm flipH="1" flipV="1">
            <a:off x="3469096" y="2236752"/>
            <a:ext cx="471708" cy="324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>
            <a:stCxn id="10" idx="1"/>
            <a:endCxn id="6" idx="5"/>
          </p:cNvCxnSpPr>
          <p:nvPr/>
        </p:nvCxnSpPr>
        <p:spPr>
          <a:xfrm flipH="1" flipV="1">
            <a:off x="1662642" y="3861946"/>
            <a:ext cx="1345406" cy="315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/>
          <p:cNvCxnSpPr>
            <a:stCxn id="10" idx="1"/>
            <a:endCxn id="7" idx="3"/>
          </p:cNvCxnSpPr>
          <p:nvPr/>
        </p:nvCxnSpPr>
        <p:spPr>
          <a:xfrm flipH="1">
            <a:off x="1729597" y="4177054"/>
            <a:ext cx="1278451" cy="496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>
            <a:stCxn id="18" idx="1"/>
            <a:endCxn id="10" idx="3"/>
          </p:cNvCxnSpPr>
          <p:nvPr/>
        </p:nvCxnSpPr>
        <p:spPr>
          <a:xfrm flipH="1" flipV="1">
            <a:off x="3465248" y="4177054"/>
            <a:ext cx="475556" cy="1297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/>
          <p:cNvCxnSpPr>
            <a:stCxn id="11" idx="1"/>
            <a:endCxn id="7" idx="3"/>
          </p:cNvCxnSpPr>
          <p:nvPr/>
        </p:nvCxnSpPr>
        <p:spPr>
          <a:xfrm flipH="1" flipV="1">
            <a:off x="1729597" y="4673217"/>
            <a:ext cx="1282299" cy="526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>
            <a:stCxn id="16" idx="3"/>
            <a:endCxn id="11" idx="3"/>
          </p:cNvCxnSpPr>
          <p:nvPr/>
        </p:nvCxnSpPr>
        <p:spPr>
          <a:xfrm flipH="1">
            <a:off x="3469096" y="3857056"/>
            <a:ext cx="471708" cy="1342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Elipse 108"/>
          <p:cNvSpPr/>
          <p:nvPr/>
        </p:nvSpPr>
        <p:spPr>
          <a:xfrm>
            <a:off x="6472414" y="1515081"/>
            <a:ext cx="457200" cy="457200"/>
          </a:xfrm>
          <a:prstGeom prst="ellipse">
            <a:avLst/>
          </a:prstGeom>
          <a:solidFill>
            <a:srgbClr val="37CBF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M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0" name="Elipse 109"/>
          <p:cNvSpPr/>
          <p:nvPr/>
        </p:nvSpPr>
        <p:spPr>
          <a:xfrm>
            <a:off x="6472414" y="2487997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1" name="Elipse 110"/>
          <p:cNvSpPr/>
          <p:nvPr/>
        </p:nvSpPr>
        <p:spPr>
          <a:xfrm>
            <a:off x="6472414" y="3460913"/>
            <a:ext cx="457200" cy="457200"/>
          </a:xfrm>
          <a:prstGeom prst="ellipse">
            <a:avLst/>
          </a:prstGeom>
          <a:solidFill>
            <a:srgbClr val="37CBF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</a:rPr>
              <a:t>M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2" name="Elipse 111"/>
          <p:cNvSpPr/>
          <p:nvPr/>
        </p:nvSpPr>
        <p:spPr>
          <a:xfrm>
            <a:off x="6472414" y="4433829"/>
            <a:ext cx="457200" cy="457200"/>
          </a:xfrm>
          <a:prstGeom prst="ellipse">
            <a:avLst/>
          </a:prstGeom>
          <a:solidFill>
            <a:srgbClr val="37CBF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</a:rPr>
              <a:t>M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3" name="Elipse 112"/>
          <p:cNvSpPr/>
          <p:nvPr/>
        </p:nvSpPr>
        <p:spPr>
          <a:xfrm>
            <a:off x="6472414" y="5401855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4" name="Conector recto de flecha 113"/>
          <p:cNvCxnSpPr>
            <a:stCxn id="109" idx="2"/>
          </p:cNvCxnSpPr>
          <p:nvPr/>
        </p:nvCxnSpPr>
        <p:spPr>
          <a:xfrm flipH="1">
            <a:off x="4328162" y="1743681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/>
          <p:cNvCxnSpPr>
            <a:stCxn id="110" idx="2"/>
          </p:cNvCxnSpPr>
          <p:nvPr/>
        </p:nvCxnSpPr>
        <p:spPr>
          <a:xfrm flipH="1">
            <a:off x="4328162" y="2716597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/>
          <p:cNvCxnSpPr>
            <a:stCxn id="111" idx="2"/>
          </p:cNvCxnSpPr>
          <p:nvPr/>
        </p:nvCxnSpPr>
        <p:spPr>
          <a:xfrm flipH="1">
            <a:off x="4328162" y="3689513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/>
          <p:cNvCxnSpPr>
            <a:stCxn id="112" idx="2"/>
          </p:cNvCxnSpPr>
          <p:nvPr/>
        </p:nvCxnSpPr>
        <p:spPr>
          <a:xfrm flipH="1">
            <a:off x="4328162" y="4662429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de flecha 117"/>
          <p:cNvCxnSpPr>
            <a:stCxn id="113" idx="2"/>
          </p:cNvCxnSpPr>
          <p:nvPr/>
        </p:nvCxnSpPr>
        <p:spPr>
          <a:xfrm flipH="1">
            <a:off x="4328162" y="5630455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ángulo 121"/>
          <p:cNvSpPr/>
          <p:nvPr/>
        </p:nvSpPr>
        <p:spPr>
          <a:xfrm>
            <a:off x="5612464" y="2007512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4" name="Conector recto de flecha 123"/>
          <p:cNvCxnSpPr>
            <a:stCxn id="109" idx="3"/>
            <a:endCxn id="123" idx="3"/>
          </p:cNvCxnSpPr>
          <p:nvPr/>
        </p:nvCxnSpPr>
        <p:spPr>
          <a:xfrm flipH="1">
            <a:off x="6069272" y="1905326"/>
            <a:ext cx="470097" cy="1314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de flecha 124"/>
          <p:cNvCxnSpPr>
            <a:stCxn id="123" idx="1"/>
            <a:endCxn id="16" idx="7"/>
          </p:cNvCxnSpPr>
          <p:nvPr/>
        </p:nvCxnSpPr>
        <p:spPr>
          <a:xfrm flipH="1">
            <a:off x="4264094" y="3219741"/>
            <a:ext cx="1347978" cy="314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/>
          <p:cNvCxnSpPr>
            <a:stCxn id="122" idx="1"/>
            <a:endCxn id="14" idx="5"/>
          </p:cNvCxnSpPr>
          <p:nvPr/>
        </p:nvCxnSpPr>
        <p:spPr>
          <a:xfrm flipH="1" flipV="1">
            <a:off x="4264094" y="1911224"/>
            <a:ext cx="1348370" cy="324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/>
          <p:cNvCxnSpPr>
            <a:stCxn id="110" idx="1"/>
            <a:endCxn id="122" idx="3"/>
          </p:cNvCxnSpPr>
          <p:nvPr/>
        </p:nvCxnSpPr>
        <p:spPr>
          <a:xfrm flipH="1" flipV="1">
            <a:off x="6069664" y="2236112"/>
            <a:ext cx="469705" cy="318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de flecha 127"/>
          <p:cNvCxnSpPr>
            <a:stCxn id="120" idx="1"/>
            <a:endCxn id="16" idx="5"/>
          </p:cNvCxnSpPr>
          <p:nvPr/>
        </p:nvCxnSpPr>
        <p:spPr>
          <a:xfrm flipH="1" flipV="1">
            <a:off x="4264094" y="3857056"/>
            <a:ext cx="1340934" cy="31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de flecha 128"/>
          <p:cNvCxnSpPr>
            <a:stCxn id="120" idx="1"/>
            <a:endCxn id="17" idx="7"/>
          </p:cNvCxnSpPr>
          <p:nvPr/>
        </p:nvCxnSpPr>
        <p:spPr>
          <a:xfrm flipH="1">
            <a:off x="4264094" y="4177054"/>
            <a:ext cx="1340934" cy="329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/>
          <p:cNvCxnSpPr>
            <a:stCxn id="113" idx="1"/>
            <a:endCxn id="120" idx="3"/>
          </p:cNvCxnSpPr>
          <p:nvPr/>
        </p:nvCxnSpPr>
        <p:spPr>
          <a:xfrm flipH="1" flipV="1">
            <a:off x="6062228" y="4177054"/>
            <a:ext cx="477141" cy="1291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de flecha 131"/>
          <p:cNvCxnSpPr>
            <a:stCxn id="121" idx="1"/>
            <a:endCxn id="17" idx="5"/>
          </p:cNvCxnSpPr>
          <p:nvPr/>
        </p:nvCxnSpPr>
        <p:spPr>
          <a:xfrm flipH="1" flipV="1">
            <a:off x="4264094" y="4829972"/>
            <a:ext cx="1347978" cy="352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de flecha 132"/>
          <p:cNvCxnSpPr>
            <a:stCxn id="111" idx="3"/>
            <a:endCxn id="121" idx="3"/>
          </p:cNvCxnSpPr>
          <p:nvPr/>
        </p:nvCxnSpPr>
        <p:spPr>
          <a:xfrm flipH="1">
            <a:off x="6069272" y="3851158"/>
            <a:ext cx="470097" cy="1330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ipse 133"/>
          <p:cNvSpPr/>
          <p:nvPr/>
        </p:nvSpPr>
        <p:spPr>
          <a:xfrm>
            <a:off x="9072962" y="1515942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5" name="Elipse 134"/>
          <p:cNvSpPr/>
          <p:nvPr/>
        </p:nvSpPr>
        <p:spPr>
          <a:xfrm>
            <a:off x="9072962" y="2488858"/>
            <a:ext cx="457200" cy="457200"/>
          </a:xfrm>
          <a:prstGeom prst="ellipse">
            <a:avLst/>
          </a:prstGeom>
          <a:solidFill>
            <a:srgbClr val="37CBF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M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36" name="Elipse 135"/>
          <p:cNvSpPr/>
          <p:nvPr/>
        </p:nvSpPr>
        <p:spPr>
          <a:xfrm>
            <a:off x="9072962" y="3461774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7" name="Elipse 136"/>
          <p:cNvSpPr/>
          <p:nvPr/>
        </p:nvSpPr>
        <p:spPr>
          <a:xfrm>
            <a:off x="9072962" y="4434690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8" name="Elipse 137"/>
          <p:cNvSpPr/>
          <p:nvPr/>
        </p:nvSpPr>
        <p:spPr>
          <a:xfrm>
            <a:off x="9064336" y="5402716"/>
            <a:ext cx="457200" cy="457200"/>
          </a:xfrm>
          <a:prstGeom prst="ellipse">
            <a:avLst/>
          </a:prstGeom>
          <a:solidFill>
            <a:srgbClr val="37CBF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M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139" name="Conector recto de flecha 138"/>
          <p:cNvCxnSpPr>
            <a:stCxn id="134" idx="2"/>
          </p:cNvCxnSpPr>
          <p:nvPr/>
        </p:nvCxnSpPr>
        <p:spPr>
          <a:xfrm flipH="1">
            <a:off x="6928710" y="1744542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de flecha 139"/>
          <p:cNvCxnSpPr>
            <a:stCxn id="135" idx="2"/>
          </p:cNvCxnSpPr>
          <p:nvPr/>
        </p:nvCxnSpPr>
        <p:spPr>
          <a:xfrm flipH="1">
            <a:off x="6928710" y="2717458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de flecha 140"/>
          <p:cNvCxnSpPr>
            <a:stCxn id="136" idx="2"/>
          </p:cNvCxnSpPr>
          <p:nvPr/>
        </p:nvCxnSpPr>
        <p:spPr>
          <a:xfrm flipH="1">
            <a:off x="6928710" y="3690374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141"/>
          <p:cNvCxnSpPr>
            <a:stCxn id="137" idx="2"/>
          </p:cNvCxnSpPr>
          <p:nvPr/>
        </p:nvCxnSpPr>
        <p:spPr>
          <a:xfrm flipH="1">
            <a:off x="6928710" y="4663290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de flecha 142"/>
          <p:cNvCxnSpPr>
            <a:stCxn id="138" idx="2"/>
            <a:endCxn id="113" idx="6"/>
          </p:cNvCxnSpPr>
          <p:nvPr/>
        </p:nvCxnSpPr>
        <p:spPr>
          <a:xfrm flipH="1" flipV="1">
            <a:off x="6929614" y="5630455"/>
            <a:ext cx="2134722" cy="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cto de flecha 148"/>
          <p:cNvCxnSpPr>
            <a:stCxn id="134" idx="3"/>
            <a:endCxn id="148" idx="3"/>
          </p:cNvCxnSpPr>
          <p:nvPr/>
        </p:nvCxnSpPr>
        <p:spPr>
          <a:xfrm flipH="1">
            <a:off x="8658736" y="1906187"/>
            <a:ext cx="481181" cy="131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de flecha 149"/>
          <p:cNvCxnSpPr>
            <a:stCxn id="148" idx="1"/>
            <a:endCxn id="111" idx="7"/>
          </p:cNvCxnSpPr>
          <p:nvPr/>
        </p:nvCxnSpPr>
        <p:spPr>
          <a:xfrm flipH="1">
            <a:off x="6862659" y="3219741"/>
            <a:ext cx="1338877" cy="308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de flecha 150"/>
          <p:cNvCxnSpPr>
            <a:stCxn id="147" idx="1"/>
            <a:endCxn id="109" idx="5"/>
          </p:cNvCxnSpPr>
          <p:nvPr/>
        </p:nvCxnSpPr>
        <p:spPr>
          <a:xfrm flipH="1" flipV="1">
            <a:off x="6862659" y="1905326"/>
            <a:ext cx="1338877" cy="332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de flecha 151"/>
          <p:cNvCxnSpPr>
            <a:stCxn id="135" idx="1"/>
            <a:endCxn id="147" idx="3"/>
          </p:cNvCxnSpPr>
          <p:nvPr/>
        </p:nvCxnSpPr>
        <p:spPr>
          <a:xfrm flipH="1" flipV="1">
            <a:off x="8658736" y="2237389"/>
            <a:ext cx="481181" cy="318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de flecha 152"/>
          <p:cNvCxnSpPr>
            <a:stCxn id="145" idx="1"/>
            <a:endCxn id="111" idx="5"/>
          </p:cNvCxnSpPr>
          <p:nvPr/>
        </p:nvCxnSpPr>
        <p:spPr>
          <a:xfrm flipH="1" flipV="1">
            <a:off x="6862659" y="3851158"/>
            <a:ext cx="1339454" cy="345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de flecha 153"/>
          <p:cNvCxnSpPr>
            <a:stCxn id="145" idx="1"/>
            <a:endCxn id="112" idx="7"/>
          </p:cNvCxnSpPr>
          <p:nvPr/>
        </p:nvCxnSpPr>
        <p:spPr>
          <a:xfrm flipH="1">
            <a:off x="6862659" y="4196535"/>
            <a:ext cx="1339454" cy="304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de flecha 155"/>
          <p:cNvCxnSpPr>
            <a:stCxn id="138" idx="1"/>
            <a:endCxn id="145" idx="3"/>
          </p:cNvCxnSpPr>
          <p:nvPr/>
        </p:nvCxnSpPr>
        <p:spPr>
          <a:xfrm flipH="1" flipV="1">
            <a:off x="8659313" y="4196535"/>
            <a:ext cx="471978" cy="1273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de flecha 156"/>
          <p:cNvCxnSpPr>
            <a:stCxn id="146" idx="1"/>
            <a:endCxn id="112" idx="5"/>
          </p:cNvCxnSpPr>
          <p:nvPr/>
        </p:nvCxnSpPr>
        <p:spPr>
          <a:xfrm flipH="1" flipV="1">
            <a:off x="6862659" y="4824074"/>
            <a:ext cx="1339454" cy="391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de flecha 157"/>
          <p:cNvCxnSpPr>
            <a:stCxn id="136" idx="3"/>
            <a:endCxn id="146" idx="3"/>
          </p:cNvCxnSpPr>
          <p:nvPr/>
        </p:nvCxnSpPr>
        <p:spPr>
          <a:xfrm flipH="1">
            <a:off x="8659313" y="3852019"/>
            <a:ext cx="480604" cy="1363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ángulo 161"/>
          <p:cNvSpPr/>
          <p:nvPr/>
        </p:nvSpPr>
        <p:spPr>
          <a:xfrm>
            <a:off x="10141559" y="3948454"/>
            <a:ext cx="365760" cy="365760"/>
          </a:xfrm>
          <a:prstGeom prst="rect">
            <a:avLst/>
          </a:prstGeom>
          <a:solidFill>
            <a:srgbClr val="37CBF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M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163" name="Conector recto de flecha 162"/>
          <p:cNvCxnSpPr>
            <a:stCxn id="162" idx="1"/>
            <a:endCxn id="135" idx="6"/>
          </p:cNvCxnSpPr>
          <p:nvPr/>
        </p:nvCxnSpPr>
        <p:spPr>
          <a:xfrm flipH="1" flipV="1">
            <a:off x="9530162" y="2717458"/>
            <a:ext cx="611397" cy="1413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de flecha 165"/>
          <p:cNvCxnSpPr>
            <a:stCxn id="162" idx="1"/>
            <a:endCxn id="138" idx="6"/>
          </p:cNvCxnSpPr>
          <p:nvPr/>
        </p:nvCxnSpPr>
        <p:spPr>
          <a:xfrm flipH="1">
            <a:off x="9521536" y="4131334"/>
            <a:ext cx="620023" cy="1499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Rectángulo 170"/>
              <p:cNvSpPr/>
              <p:nvPr/>
            </p:nvSpPr>
            <p:spPr>
              <a:xfrm>
                <a:off x="10826065" y="3947158"/>
                <a:ext cx="365760" cy="3657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lang="en-US" sz="2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71" name="Rectángulo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6065" y="3947158"/>
                <a:ext cx="365760" cy="365760"/>
              </a:xfrm>
              <a:prstGeom prst="rect">
                <a:avLst/>
              </a:prstGeom>
              <a:blipFill rotWithShape="0">
                <a:blip r:embed="rId2"/>
                <a:stretch>
                  <a:fillRect l="-3175" b="-126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Conector recto de flecha 88"/>
          <p:cNvCxnSpPr>
            <a:stCxn id="171" idx="1"/>
            <a:endCxn id="162" idx="3"/>
          </p:cNvCxnSpPr>
          <p:nvPr/>
        </p:nvCxnSpPr>
        <p:spPr>
          <a:xfrm flipH="1">
            <a:off x="10507319" y="4130038"/>
            <a:ext cx="318746" cy="1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o 25"/>
          <p:cNvGrpSpPr/>
          <p:nvPr/>
        </p:nvGrpSpPr>
        <p:grpSpPr>
          <a:xfrm>
            <a:off x="3011896" y="4668826"/>
            <a:ext cx="457200" cy="759412"/>
            <a:chOff x="3006463" y="3655872"/>
            <a:chExt cx="457200" cy="759412"/>
          </a:xfrm>
        </p:grpSpPr>
        <p:sp>
          <p:nvSpPr>
            <p:cNvPr id="11" name="Rectángulo 10"/>
            <p:cNvSpPr/>
            <p:nvPr/>
          </p:nvSpPr>
          <p:spPr>
            <a:xfrm>
              <a:off x="3006463" y="3958084"/>
              <a:ext cx="457200" cy="457200"/>
            </a:xfrm>
            <a:prstGeom prst="rect">
              <a:avLst/>
            </a:prstGeom>
            <a:solidFill>
              <a:srgbClr val="37CBFF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ysClr val="windowText" lastClr="000000"/>
                  </a:solidFill>
                </a:rPr>
                <a:t>M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CuadroTexto 58"/>
                <p:cNvSpPr txBox="1"/>
                <p:nvPr/>
              </p:nvSpPr>
              <p:spPr>
                <a:xfrm>
                  <a:off x="3041016" y="3655872"/>
                  <a:ext cx="41729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1016" y="3655872"/>
                  <a:ext cx="417294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upo 83"/>
          <p:cNvGrpSpPr/>
          <p:nvPr/>
        </p:nvGrpSpPr>
        <p:grpSpPr>
          <a:xfrm>
            <a:off x="5612072" y="2705452"/>
            <a:ext cx="478741" cy="742889"/>
            <a:chOff x="5605028" y="1722463"/>
            <a:chExt cx="478741" cy="742889"/>
          </a:xfrm>
        </p:grpSpPr>
        <p:sp>
          <p:nvSpPr>
            <p:cNvPr id="123" name="Rectángulo 122"/>
            <p:cNvSpPr/>
            <p:nvPr/>
          </p:nvSpPr>
          <p:spPr>
            <a:xfrm>
              <a:off x="5605028" y="2008152"/>
              <a:ext cx="457200" cy="457200"/>
            </a:xfrm>
            <a:prstGeom prst="rect">
              <a:avLst/>
            </a:prstGeom>
            <a:solidFill>
              <a:srgbClr val="37CBFF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ysClr val="windowText" lastClr="000000"/>
                  </a:solidFill>
                </a:rPr>
                <a:t>M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CuadroTexto 164"/>
                <p:cNvSpPr txBox="1"/>
                <p:nvPr/>
              </p:nvSpPr>
              <p:spPr>
                <a:xfrm>
                  <a:off x="5662308" y="1722463"/>
                  <a:ext cx="42146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65" name="CuadroTexto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2308" y="1722463"/>
                  <a:ext cx="421461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upo 46"/>
          <p:cNvGrpSpPr/>
          <p:nvPr/>
        </p:nvGrpSpPr>
        <p:grpSpPr>
          <a:xfrm>
            <a:off x="5612072" y="4661539"/>
            <a:ext cx="457200" cy="749088"/>
            <a:chOff x="5605028" y="3660298"/>
            <a:chExt cx="457200" cy="749088"/>
          </a:xfrm>
        </p:grpSpPr>
        <p:sp>
          <p:nvSpPr>
            <p:cNvPr id="121" name="Rectángulo 120"/>
            <p:cNvSpPr/>
            <p:nvPr/>
          </p:nvSpPr>
          <p:spPr>
            <a:xfrm>
              <a:off x="5605028" y="3952186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7" name="CuadroTexto 166"/>
                <p:cNvSpPr txBox="1"/>
                <p:nvPr/>
              </p:nvSpPr>
              <p:spPr>
                <a:xfrm>
                  <a:off x="5643271" y="3660298"/>
                  <a:ext cx="4172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67" name="CuadroTexto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3271" y="3660298"/>
                  <a:ext cx="417294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upo 44"/>
          <p:cNvGrpSpPr/>
          <p:nvPr/>
        </p:nvGrpSpPr>
        <p:grpSpPr>
          <a:xfrm>
            <a:off x="5605028" y="3662587"/>
            <a:ext cx="521966" cy="743067"/>
            <a:chOff x="5605028" y="4739878"/>
            <a:chExt cx="521966" cy="743067"/>
          </a:xfrm>
        </p:grpSpPr>
        <p:sp>
          <p:nvSpPr>
            <p:cNvPr id="120" name="Rectángulo 119"/>
            <p:cNvSpPr/>
            <p:nvPr/>
          </p:nvSpPr>
          <p:spPr>
            <a:xfrm>
              <a:off x="5605028" y="5025745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CuadroTexto 167"/>
                <p:cNvSpPr txBox="1"/>
                <p:nvPr/>
              </p:nvSpPr>
              <p:spPr>
                <a:xfrm>
                  <a:off x="5612558" y="4739878"/>
                  <a:ext cx="514436" cy="3172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68" name="CuadroTexto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2558" y="4739878"/>
                  <a:ext cx="514436" cy="31720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upo 61"/>
          <p:cNvGrpSpPr/>
          <p:nvPr/>
        </p:nvGrpSpPr>
        <p:grpSpPr>
          <a:xfrm>
            <a:off x="8201775" y="3663206"/>
            <a:ext cx="514436" cy="761929"/>
            <a:chOff x="8205238" y="4721877"/>
            <a:chExt cx="514436" cy="761929"/>
          </a:xfrm>
        </p:grpSpPr>
        <p:sp>
          <p:nvSpPr>
            <p:cNvPr id="145" name="Rectángulo 144"/>
            <p:cNvSpPr/>
            <p:nvPr/>
          </p:nvSpPr>
          <p:spPr>
            <a:xfrm>
              <a:off x="8205576" y="5026606"/>
              <a:ext cx="457200" cy="457200"/>
            </a:xfrm>
            <a:prstGeom prst="rect">
              <a:avLst/>
            </a:prstGeom>
            <a:solidFill>
              <a:srgbClr val="37CBFF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ysClr val="windowText" lastClr="000000"/>
                  </a:solidFill>
                </a:rPr>
                <a:t>M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CuadroTexto 168"/>
                <p:cNvSpPr txBox="1"/>
                <p:nvPr/>
              </p:nvSpPr>
              <p:spPr>
                <a:xfrm>
                  <a:off x="8205238" y="4721877"/>
                  <a:ext cx="514436" cy="3172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69" name="CuadroTexto 1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5238" y="4721877"/>
                  <a:ext cx="514436" cy="31720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upo 95"/>
          <p:cNvGrpSpPr/>
          <p:nvPr/>
        </p:nvGrpSpPr>
        <p:grpSpPr>
          <a:xfrm>
            <a:off x="8201536" y="2702300"/>
            <a:ext cx="457200" cy="746041"/>
            <a:chOff x="8205576" y="1720172"/>
            <a:chExt cx="457200" cy="746041"/>
          </a:xfrm>
        </p:grpSpPr>
        <p:sp>
          <p:nvSpPr>
            <p:cNvPr id="148" name="Rectángulo 147"/>
            <p:cNvSpPr/>
            <p:nvPr/>
          </p:nvSpPr>
          <p:spPr>
            <a:xfrm>
              <a:off x="8205576" y="2009013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CuadroTexto 169"/>
                <p:cNvSpPr txBox="1"/>
                <p:nvPr/>
              </p:nvSpPr>
              <p:spPr>
                <a:xfrm>
                  <a:off x="8230588" y="1720172"/>
                  <a:ext cx="42146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70" name="CuadroTexto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0588" y="1720172"/>
                  <a:ext cx="421461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upo 96"/>
          <p:cNvGrpSpPr/>
          <p:nvPr/>
        </p:nvGrpSpPr>
        <p:grpSpPr>
          <a:xfrm>
            <a:off x="8201536" y="1711058"/>
            <a:ext cx="457200" cy="754931"/>
            <a:chOff x="8205576" y="2687290"/>
            <a:chExt cx="457200" cy="754931"/>
          </a:xfrm>
        </p:grpSpPr>
        <p:sp>
          <p:nvSpPr>
            <p:cNvPr id="147" name="Rectángulo 146"/>
            <p:cNvSpPr/>
            <p:nvPr/>
          </p:nvSpPr>
          <p:spPr>
            <a:xfrm>
              <a:off x="8205576" y="2985021"/>
              <a:ext cx="457200" cy="457200"/>
            </a:xfrm>
            <a:prstGeom prst="rect">
              <a:avLst/>
            </a:prstGeom>
            <a:solidFill>
              <a:srgbClr val="37CBFF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ysClr val="windowText" lastClr="000000"/>
                  </a:solidFill>
                </a:rPr>
                <a:t>M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CuadroTexto 171"/>
                <p:cNvSpPr txBox="1"/>
                <p:nvPr/>
              </p:nvSpPr>
              <p:spPr>
                <a:xfrm>
                  <a:off x="8235047" y="2687290"/>
                  <a:ext cx="42146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72" name="CuadroTexto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5047" y="2687290"/>
                  <a:ext cx="421461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upo 60"/>
          <p:cNvGrpSpPr/>
          <p:nvPr/>
        </p:nvGrpSpPr>
        <p:grpSpPr>
          <a:xfrm>
            <a:off x="8202113" y="4699828"/>
            <a:ext cx="457200" cy="744747"/>
            <a:chOff x="8205576" y="3665500"/>
            <a:chExt cx="457200" cy="744747"/>
          </a:xfrm>
        </p:grpSpPr>
        <p:sp>
          <p:nvSpPr>
            <p:cNvPr id="146" name="Rectángulo 145"/>
            <p:cNvSpPr/>
            <p:nvPr/>
          </p:nvSpPr>
          <p:spPr>
            <a:xfrm>
              <a:off x="8205576" y="3953047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CuadroTexto 172"/>
                <p:cNvSpPr txBox="1"/>
                <p:nvPr/>
              </p:nvSpPr>
              <p:spPr>
                <a:xfrm>
                  <a:off x="8239347" y="3665500"/>
                  <a:ext cx="4172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73" name="CuadroTexto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9347" y="3665500"/>
                  <a:ext cx="417294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CuadroTexto 65"/>
              <p:cNvSpPr txBox="1"/>
              <p:nvPr/>
            </p:nvSpPr>
            <p:spPr>
              <a:xfrm>
                <a:off x="1193285" y="405515"/>
                <a:ext cx="9358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𝑭𝑭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66" name="Cuadro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285" y="405515"/>
                <a:ext cx="935897" cy="5847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01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861137" y="2429774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1861137" y="340269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1861137" y="5343632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3720717" y="1443335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3720717" y="2416251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3720717" y="3389167"/>
            <a:ext cx="4572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3720717" y="4362083"/>
            <a:ext cx="4572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3720717" y="5330109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Conector recto de flecha 19"/>
          <p:cNvCxnSpPr>
            <a:stCxn id="14" idx="2"/>
            <a:endCxn id="98" idx="3"/>
          </p:cNvCxnSpPr>
          <p:nvPr/>
        </p:nvCxnSpPr>
        <p:spPr>
          <a:xfrm flipH="1">
            <a:off x="2315765" y="1671935"/>
            <a:ext cx="1404952" cy="2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5" idx="2"/>
            <a:endCxn id="5" idx="6"/>
          </p:cNvCxnSpPr>
          <p:nvPr/>
        </p:nvCxnSpPr>
        <p:spPr>
          <a:xfrm flipH="1">
            <a:off x="2318337" y="2644851"/>
            <a:ext cx="1402380" cy="13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6" idx="2"/>
            <a:endCxn id="6" idx="6"/>
          </p:cNvCxnSpPr>
          <p:nvPr/>
        </p:nvCxnSpPr>
        <p:spPr>
          <a:xfrm flipH="1">
            <a:off x="2318337" y="3617767"/>
            <a:ext cx="1402380" cy="13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17" idx="2"/>
            <a:endCxn id="107" idx="6"/>
          </p:cNvCxnSpPr>
          <p:nvPr/>
        </p:nvCxnSpPr>
        <p:spPr>
          <a:xfrm flipH="1" flipV="1">
            <a:off x="2315765" y="4565243"/>
            <a:ext cx="1404952" cy="2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18" idx="2"/>
            <a:endCxn id="8" idx="6"/>
          </p:cNvCxnSpPr>
          <p:nvPr/>
        </p:nvCxnSpPr>
        <p:spPr>
          <a:xfrm flipH="1">
            <a:off x="2318337" y="5558709"/>
            <a:ext cx="1402380" cy="13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2854916" y="3870810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854916" y="2912414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Conector recto de flecha 45"/>
          <p:cNvCxnSpPr>
            <a:stCxn id="13" idx="1"/>
            <a:endCxn id="5" idx="5"/>
          </p:cNvCxnSpPr>
          <p:nvPr/>
        </p:nvCxnSpPr>
        <p:spPr>
          <a:xfrm flipH="1" flipV="1">
            <a:off x="2251382" y="2820019"/>
            <a:ext cx="603534" cy="320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130" idx="1"/>
            <a:endCxn id="98" idx="3"/>
          </p:cNvCxnSpPr>
          <p:nvPr/>
        </p:nvCxnSpPr>
        <p:spPr>
          <a:xfrm flipH="1" flipV="1">
            <a:off x="2315765" y="1694091"/>
            <a:ext cx="555496" cy="465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>
            <a:stCxn id="15" idx="1"/>
            <a:endCxn id="130" idx="3"/>
          </p:cNvCxnSpPr>
          <p:nvPr/>
        </p:nvCxnSpPr>
        <p:spPr>
          <a:xfrm flipH="1" flipV="1">
            <a:off x="3328461" y="2159817"/>
            <a:ext cx="459211" cy="323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>
            <a:stCxn id="10" idx="1"/>
            <a:endCxn id="6" idx="5"/>
          </p:cNvCxnSpPr>
          <p:nvPr/>
        </p:nvCxnSpPr>
        <p:spPr>
          <a:xfrm flipH="1" flipV="1">
            <a:off x="2251382" y="3792935"/>
            <a:ext cx="603534" cy="306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/>
          <p:cNvCxnSpPr>
            <a:stCxn id="155" idx="1"/>
            <a:endCxn id="107" idx="5"/>
          </p:cNvCxnSpPr>
          <p:nvPr/>
        </p:nvCxnSpPr>
        <p:spPr>
          <a:xfrm flipH="1" flipV="1">
            <a:off x="2248810" y="4726888"/>
            <a:ext cx="603104" cy="36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ángulo 97"/>
          <p:cNvSpPr/>
          <p:nvPr/>
        </p:nvSpPr>
        <p:spPr>
          <a:xfrm>
            <a:off x="1858565" y="1465491"/>
            <a:ext cx="457200" cy="45720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7" name="Elipse 106"/>
          <p:cNvSpPr/>
          <p:nvPr/>
        </p:nvSpPr>
        <p:spPr>
          <a:xfrm>
            <a:off x="1858565" y="4336643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119" name="Grupo 118"/>
          <p:cNvGrpSpPr/>
          <p:nvPr/>
        </p:nvGrpSpPr>
        <p:grpSpPr>
          <a:xfrm>
            <a:off x="2871261" y="1689387"/>
            <a:ext cx="457200" cy="699030"/>
            <a:chOff x="3006463" y="3716254"/>
            <a:chExt cx="457200" cy="699030"/>
          </a:xfrm>
        </p:grpSpPr>
        <p:sp>
          <p:nvSpPr>
            <p:cNvPr id="130" name="Rectángulo 129"/>
            <p:cNvSpPr/>
            <p:nvPr/>
          </p:nvSpPr>
          <p:spPr>
            <a:xfrm>
              <a:off x="3006463" y="3958084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4" name="CuadroTexto 143"/>
            <p:cNvSpPr txBox="1"/>
            <p:nvPr/>
          </p:nvSpPr>
          <p:spPr>
            <a:xfrm>
              <a:off x="3049642" y="371625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sp>
        <p:nvSpPr>
          <p:cNvPr id="155" name="Rectángulo 154"/>
          <p:cNvSpPr/>
          <p:nvPr/>
        </p:nvSpPr>
        <p:spPr>
          <a:xfrm>
            <a:off x="2851914" y="4866508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9" name="Conector recto de flecha 158"/>
          <p:cNvCxnSpPr>
            <a:stCxn id="16" idx="1"/>
            <a:endCxn id="13" idx="3"/>
          </p:cNvCxnSpPr>
          <p:nvPr/>
        </p:nvCxnSpPr>
        <p:spPr>
          <a:xfrm flipH="1" flipV="1">
            <a:off x="3312116" y="3141014"/>
            <a:ext cx="475556" cy="315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de flecha 159"/>
          <p:cNvCxnSpPr>
            <a:stCxn id="17" idx="1"/>
            <a:endCxn id="10" idx="3"/>
          </p:cNvCxnSpPr>
          <p:nvPr/>
        </p:nvCxnSpPr>
        <p:spPr>
          <a:xfrm flipH="1" flipV="1">
            <a:off x="3312116" y="4099410"/>
            <a:ext cx="475556" cy="329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de flecha 160"/>
          <p:cNvCxnSpPr>
            <a:stCxn id="18" idx="1"/>
            <a:endCxn id="155" idx="3"/>
          </p:cNvCxnSpPr>
          <p:nvPr/>
        </p:nvCxnSpPr>
        <p:spPr>
          <a:xfrm flipH="1" flipV="1">
            <a:off x="3309114" y="5095108"/>
            <a:ext cx="478558" cy="301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Elipse 175"/>
          <p:cNvSpPr/>
          <p:nvPr/>
        </p:nvSpPr>
        <p:spPr>
          <a:xfrm>
            <a:off x="5647947" y="1456858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7" name="Elipse 176"/>
          <p:cNvSpPr/>
          <p:nvPr/>
        </p:nvSpPr>
        <p:spPr>
          <a:xfrm>
            <a:off x="5647947" y="2429774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8" name="Elipse 177"/>
          <p:cNvSpPr/>
          <p:nvPr/>
        </p:nvSpPr>
        <p:spPr>
          <a:xfrm>
            <a:off x="5647947" y="3402690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9" name="Elipse 178"/>
          <p:cNvSpPr/>
          <p:nvPr/>
        </p:nvSpPr>
        <p:spPr>
          <a:xfrm>
            <a:off x="5647947" y="4375606"/>
            <a:ext cx="4572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0" name="Elipse 179"/>
          <p:cNvSpPr/>
          <p:nvPr/>
        </p:nvSpPr>
        <p:spPr>
          <a:xfrm>
            <a:off x="5647947" y="5343632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1" name="Conector recto de flecha 180"/>
          <p:cNvCxnSpPr>
            <a:stCxn id="176" idx="2"/>
            <a:endCxn id="14" idx="6"/>
          </p:cNvCxnSpPr>
          <p:nvPr/>
        </p:nvCxnSpPr>
        <p:spPr>
          <a:xfrm flipH="1" flipV="1">
            <a:off x="4177917" y="1671935"/>
            <a:ext cx="1470030" cy="13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recto de flecha 181"/>
          <p:cNvCxnSpPr>
            <a:stCxn id="177" idx="2"/>
            <a:endCxn id="15" idx="6"/>
          </p:cNvCxnSpPr>
          <p:nvPr/>
        </p:nvCxnSpPr>
        <p:spPr>
          <a:xfrm flipH="1" flipV="1">
            <a:off x="4177917" y="2644851"/>
            <a:ext cx="1470030" cy="13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de flecha 182"/>
          <p:cNvCxnSpPr>
            <a:stCxn id="178" idx="2"/>
            <a:endCxn id="16" idx="6"/>
          </p:cNvCxnSpPr>
          <p:nvPr/>
        </p:nvCxnSpPr>
        <p:spPr>
          <a:xfrm flipH="1" flipV="1">
            <a:off x="4177917" y="3617767"/>
            <a:ext cx="1470030" cy="13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recto de flecha 183"/>
          <p:cNvCxnSpPr>
            <a:stCxn id="179" idx="2"/>
            <a:endCxn id="17" idx="6"/>
          </p:cNvCxnSpPr>
          <p:nvPr/>
        </p:nvCxnSpPr>
        <p:spPr>
          <a:xfrm flipH="1" flipV="1">
            <a:off x="4177917" y="4590683"/>
            <a:ext cx="1470030" cy="13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de flecha 184"/>
          <p:cNvCxnSpPr>
            <a:stCxn id="180" idx="2"/>
            <a:endCxn id="18" idx="6"/>
          </p:cNvCxnSpPr>
          <p:nvPr/>
        </p:nvCxnSpPr>
        <p:spPr>
          <a:xfrm flipH="1" flipV="1">
            <a:off x="4177917" y="5558709"/>
            <a:ext cx="1470030" cy="13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ángulo 185"/>
          <p:cNvSpPr/>
          <p:nvPr/>
        </p:nvSpPr>
        <p:spPr>
          <a:xfrm>
            <a:off x="4782146" y="3884333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8" name="Conector recto de flecha 187"/>
          <p:cNvCxnSpPr>
            <a:stCxn id="203" idx="1"/>
            <a:endCxn id="15" idx="5"/>
          </p:cNvCxnSpPr>
          <p:nvPr/>
        </p:nvCxnSpPr>
        <p:spPr>
          <a:xfrm flipH="1" flipV="1">
            <a:off x="4110962" y="2806496"/>
            <a:ext cx="687646" cy="357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recto de flecha 188"/>
          <p:cNvCxnSpPr>
            <a:stCxn id="196" idx="1"/>
            <a:endCxn id="14" idx="5"/>
          </p:cNvCxnSpPr>
          <p:nvPr/>
        </p:nvCxnSpPr>
        <p:spPr>
          <a:xfrm flipH="1" flipV="1">
            <a:off x="4110962" y="1833580"/>
            <a:ext cx="687529" cy="339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recto de flecha 189"/>
          <p:cNvCxnSpPr>
            <a:stCxn id="177" idx="1"/>
            <a:endCxn id="196" idx="3"/>
          </p:cNvCxnSpPr>
          <p:nvPr/>
        </p:nvCxnSpPr>
        <p:spPr>
          <a:xfrm flipH="1" flipV="1">
            <a:off x="5255691" y="2173340"/>
            <a:ext cx="459211" cy="323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cto de flecha 190"/>
          <p:cNvCxnSpPr>
            <a:stCxn id="186" idx="1"/>
            <a:endCxn id="16" idx="5"/>
          </p:cNvCxnSpPr>
          <p:nvPr/>
        </p:nvCxnSpPr>
        <p:spPr>
          <a:xfrm flipH="1" flipV="1">
            <a:off x="4110962" y="3779412"/>
            <a:ext cx="671184" cy="333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de flecha 191"/>
          <p:cNvCxnSpPr>
            <a:stCxn id="198" idx="1"/>
            <a:endCxn id="17" idx="5"/>
          </p:cNvCxnSpPr>
          <p:nvPr/>
        </p:nvCxnSpPr>
        <p:spPr>
          <a:xfrm flipH="1" flipV="1">
            <a:off x="4110962" y="4752328"/>
            <a:ext cx="668182" cy="356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upo 194"/>
          <p:cNvGrpSpPr/>
          <p:nvPr/>
        </p:nvGrpSpPr>
        <p:grpSpPr>
          <a:xfrm>
            <a:off x="4798491" y="1702910"/>
            <a:ext cx="457200" cy="699030"/>
            <a:chOff x="3006463" y="3716254"/>
            <a:chExt cx="457200" cy="699030"/>
          </a:xfrm>
        </p:grpSpPr>
        <p:sp>
          <p:nvSpPr>
            <p:cNvPr id="196" name="Rectángulo 195"/>
            <p:cNvSpPr/>
            <p:nvPr/>
          </p:nvSpPr>
          <p:spPr>
            <a:xfrm>
              <a:off x="3006463" y="3958084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7" name="CuadroTexto 196"/>
            <p:cNvSpPr txBox="1"/>
            <p:nvPr/>
          </p:nvSpPr>
          <p:spPr>
            <a:xfrm>
              <a:off x="3049642" y="371625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sp>
        <p:nvSpPr>
          <p:cNvPr id="198" name="Rectángulo 197"/>
          <p:cNvSpPr/>
          <p:nvPr/>
        </p:nvSpPr>
        <p:spPr>
          <a:xfrm>
            <a:off x="4779144" y="4880031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99" name="Conector recto de flecha 198"/>
          <p:cNvCxnSpPr>
            <a:stCxn id="178" idx="1"/>
            <a:endCxn id="203" idx="3"/>
          </p:cNvCxnSpPr>
          <p:nvPr/>
        </p:nvCxnSpPr>
        <p:spPr>
          <a:xfrm flipH="1" flipV="1">
            <a:off x="5255808" y="3164314"/>
            <a:ext cx="459094" cy="305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recto de flecha 199"/>
          <p:cNvCxnSpPr>
            <a:stCxn id="179" idx="1"/>
            <a:endCxn id="186" idx="3"/>
          </p:cNvCxnSpPr>
          <p:nvPr/>
        </p:nvCxnSpPr>
        <p:spPr>
          <a:xfrm flipH="1" flipV="1">
            <a:off x="5239346" y="4112933"/>
            <a:ext cx="475556" cy="329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recto de flecha 200"/>
          <p:cNvCxnSpPr>
            <a:stCxn id="180" idx="1"/>
            <a:endCxn id="198" idx="3"/>
          </p:cNvCxnSpPr>
          <p:nvPr/>
        </p:nvCxnSpPr>
        <p:spPr>
          <a:xfrm flipH="1" flipV="1">
            <a:off x="5236344" y="5108631"/>
            <a:ext cx="478558" cy="301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upo 201"/>
          <p:cNvGrpSpPr/>
          <p:nvPr/>
        </p:nvGrpSpPr>
        <p:grpSpPr>
          <a:xfrm>
            <a:off x="4798608" y="2693884"/>
            <a:ext cx="457200" cy="699030"/>
            <a:chOff x="3006463" y="3716254"/>
            <a:chExt cx="457200" cy="699030"/>
          </a:xfrm>
        </p:grpSpPr>
        <p:sp>
          <p:nvSpPr>
            <p:cNvPr id="203" name="Rectángulo 202"/>
            <p:cNvSpPr/>
            <p:nvPr/>
          </p:nvSpPr>
          <p:spPr>
            <a:xfrm>
              <a:off x="3006463" y="3958084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204" name="CuadroTexto 203"/>
            <p:cNvSpPr txBox="1"/>
            <p:nvPr/>
          </p:nvSpPr>
          <p:spPr>
            <a:xfrm>
              <a:off x="3049642" y="371625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sp>
        <p:nvSpPr>
          <p:cNvPr id="257" name="Elipse 256"/>
          <p:cNvSpPr/>
          <p:nvPr/>
        </p:nvSpPr>
        <p:spPr>
          <a:xfrm>
            <a:off x="7459756" y="1456858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58" name="Elipse 257"/>
          <p:cNvSpPr/>
          <p:nvPr/>
        </p:nvSpPr>
        <p:spPr>
          <a:xfrm>
            <a:off x="7459756" y="2429774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59" name="Elipse 258"/>
          <p:cNvSpPr/>
          <p:nvPr/>
        </p:nvSpPr>
        <p:spPr>
          <a:xfrm>
            <a:off x="7459756" y="3402690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61" name="Elipse 260"/>
          <p:cNvSpPr/>
          <p:nvPr/>
        </p:nvSpPr>
        <p:spPr>
          <a:xfrm>
            <a:off x="7459756" y="5343632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62" name="Conector recto de flecha 261"/>
          <p:cNvCxnSpPr>
            <a:stCxn id="257" idx="2"/>
            <a:endCxn id="176" idx="6"/>
          </p:cNvCxnSpPr>
          <p:nvPr/>
        </p:nvCxnSpPr>
        <p:spPr>
          <a:xfrm flipH="1">
            <a:off x="6105147" y="1685458"/>
            <a:ext cx="13546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ector recto de flecha 262"/>
          <p:cNvCxnSpPr>
            <a:stCxn id="258" idx="2"/>
            <a:endCxn id="177" idx="6"/>
          </p:cNvCxnSpPr>
          <p:nvPr/>
        </p:nvCxnSpPr>
        <p:spPr>
          <a:xfrm flipH="1">
            <a:off x="6105147" y="2658374"/>
            <a:ext cx="13546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ector recto de flecha 263"/>
          <p:cNvCxnSpPr>
            <a:stCxn id="259" idx="2"/>
            <a:endCxn id="178" idx="6"/>
          </p:cNvCxnSpPr>
          <p:nvPr/>
        </p:nvCxnSpPr>
        <p:spPr>
          <a:xfrm flipH="1">
            <a:off x="6105147" y="3631290"/>
            <a:ext cx="13546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ector recto de flecha 264"/>
          <p:cNvCxnSpPr>
            <a:stCxn id="303" idx="2"/>
            <a:endCxn id="179" idx="6"/>
          </p:cNvCxnSpPr>
          <p:nvPr/>
        </p:nvCxnSpPr>
        <p:spPr>
          <a:xfrm flipH="1">
            <a:off x="6105147" y="4599316"/>
            <a:ext cx="1354609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ector recto de flecha 265"/>
          <p:cNvCxnSpPr>
            <a:stCxn id="261" idx="2"/>
            <a:endCxn id="180" idx="6"/>
          </p:cNvCxnSpPr>
          <p:nvPr/>
        </p:nvCxnSpPr>
        <p:spPr>
          <a:xfrm flipH="1">
            <a:off x="6105147" y="5572232"/>
            <a:ext cx="13546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ector recto de flecha 267"/>
          <p:cNvCxnSpPr>
            <a:stCxn id="281" idx="1"/>
            <a:endCxn id="177" idx="5"/>
          </p:cNvCxnSpPr>
          <p:nvPr/>
        </p:nvCxnSpPr>
        <p:spPr>
          <a:xfrm flipH="1" flipV="1">
            <a:off x="6038192" y="2820019"/>
            <a:ext cx="572225" cy="344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ector recto de flecha 268"/>
          <p:cNvCxnSpPr>
            <a:stCxn id="274" idx="1"/>
            <a:endCxn id="176" idx="5"/>
          </p:cNvCxnSpPr>
          <p:nvPr/>
        </p:nvCxnSpPr>
        <p:spPr>
          <a:xfrm flipH="1" flipV="1">
            <a:off x="6038192" y="1847103"/>
            <a:ext cx="572108" cy="326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ector recto de flecha 269"/>
          <p:cNvCxnSpPr>
            <a:stCxn id="258" idx="1"/>
            <a:endCxn id="274" idx="3"/>
          </p:cNvCxnSpPr>
          <p:nvPr/>
        </p:nvCxnSpPr>
        <p:spPr>
          <a:xfrm flipH="1" flipV="1">
            <a:off x="7067500" y="2173340"/>
            <a:ext cx="459211" cy="323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ector recto de flecha 270"/>
          <p:cNvCxnSpPr>
            <a:stCxn id="299" idx="1"/>
            <a:endCxn id="178" idx="5"/>
          </p:cNvCxnSpPr>
          <p:nvPr/>
        </p:nvCxnSpPr>
        <p:spPr>
          <a:xfrm flipH="1" flipV="1">
            <a:off x="6038192" y="3792935"/>
            <a:ext cx="569590" cy="335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ector recto de flecha 271"/>
          <p:cNvCxnSpPr>
            <a:stCxn id="276" idx="1"/>
            <a:endCxn id="179" idx="5"/>
          </p:cNvCxnSpPr>
          <p:nvPr/>
        </p:nvCxnSpPr>
        <p:spPr>
          <a:xfrm flipH="1" flipV="1">
            <a:off x="6038192" y="4765851"/>
            <a:ext cx="552761" cy="342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3" name="Grupo 272"/>
          <p:cNvGrpSpPr/>
          <p:nvPr/>
        </p:nvGrpSpPr>
        <p:grpSpPr>
          <a:xfrm>
            <a:off x="6610300" y="1702910"/>
            <a:ext cx="457200" cy="699030"/>
            <a:chOff x="3006463" y="3716254"/>
            <a:chExt cx="457200" cy="699030"/>
          </a:xfrm>
        </p:grpSpPr>
        <p:sp>
          <p:nvSpPr>
            <p:cNvPr id="274" name="Rectángulo 273"/>
            <p:cNvSpPr/>
            <p:nvPr/>
          </p:nvSpPr>
          <p:spPr>
            <a:xfrm>
              <a:off x="3006463" y="3958084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5" name="CuadroTexto 274"/>
            <p:cNvSpPr txBox="1"/>
            <p:nvPr/>
          </p:nvSpPr>
          <p:spPr>
            <a:xfrm>
              <a:off x="3049642" y="371625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sp>
        <p:nvSpPr>
          <p:cNvPr id="276" name="Rectángulo 275"/>
          <p:cNvSpPr/>
          <p:nvPr/>
        </p:nvSpPr>
        <p:spPr>
          <a:xfrm>
            <a:off x="6590953" y="4880031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77" name="Conector recto de flecha 276"/>
          <p:cNvCxnSpPr>
            <a:stCxn id="259" idx="1"/>
            <a:endCxn id="281" idx="3"/>
          </p:cNvCxnSpPr>
          <p:nvPr/>
        </p:nvCxnSpPr>
        <p:spPr>
          <a:xfrm flipH="1" flipV="1">
            <a:off x="7067617" y="3164314"/>
            <a:ext cx="459094" cy="305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ector recto de flecha 277"/>
          <p:cNvCxnSpPr>
            <a:stCxn id="303" idx="1"/>
            <a:endCxn id="299" idx="3"/>
          </p:cNvCxnSpPr>
          <p:nvPr/>
        </p:nvCxnSpPr>
        <p:spPr>
          <a:xfrm flipH="1" flipV="1">
            <a:off x="7064982" y="4128484"/>
            <a:ext cx="461729" cy="309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ector recto de flecha 278"/>
          <p:cNvCxnSpPr>
            <a:stCxn id="261" idx="1"/>
            <a:endCxn id="276" idx="3"/>
          </p:cNvCxnSpPr>
          <p:nvPr/>
        </p:nvCxnSpPr>
        <p:spPr>
          <a:xfrm flipH="1" flipV="1">
            <a:off x="7048153" y="5108631"/>
            <a:ext cx="478558" cy="301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Grupo 279"/>
          <p:cNvGrpSpPr/>
          <p:nvPr/>
        </p:nvGrpSpPr>
        <p:grpSpPr>
          <a:xfrm>
            <a:off x="6610417" y="2693884"/>
            <a:ext cx="457200" cy="699030"/>
            <a:chOff x="3006463" y="3716254"/>
            <a:chExt cx="457200" cy="699030"/>
          </a:xfrm>
        </p:grpSpPr>
        <p:sp>
          <p:nvSpPr>
            <p:cNvPr id="281" name="Rectángulo 280"/>
            <p:cNvSpPr/>
            <p:nvPr/>
          </p:nvSpPr>
          <p:spPr>
            <a:xfrm>
              <a:off x="3006463" y="3958084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282" name="CuadroTexto 281"/>
            <p:cNvSpPr txBox="1"/>
            <p:nvPr/>
          </p:nvSpPr>
          <p:spPr>
            <a:xfrm>
              <a:off x="3049642" y="371625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298" name="Grupo 297"/>
          <p:cNvGrpSpPr/>
          <p:nvPr/>
        </p:nvGrpSpPr>
        <p:grpSpPr>
          <a:xfrm>
            <a:off x="6607782" y="3658054"/>
            <a:ext cx="457200" cy="699030"/>
            <a:chOff x="3006463" y="3716254"/>
            <a:chExt cx="457200" cy="699030"/>
          </a:xfrm>
        </p:grpSpPr>
        <p:sp>
          <p:nvSpPr>
            <p:cNvPr id="299" name="Rectángulo 298"/>
            <p:cNvSpPr/>
            <p:nvPr/>
          </p:nvSpPr>
          <p:spPr>
            <a:xfrm>
              <a:off x="3006463" y="3958084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0" name="CuadroTexto 299"/>
            <p:cNvSpPr txBox="1"/>
            <p:nvPr/>
          </p:nvSpPr>
          <p:spPr>
            <a:xfrm>
              <a:off x="3049642" y="371625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sp>
        <p:nvSpPr>
          <p:cNvPr id="303" name="Elipse 302"/>
          <p:cNvSpPr/>
          <p:nvPr/>
        </p:nvSpPr>
        <p:spPr>
          <a:xfrm>
            <a:off x="7459756" y="4370716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Rectángulo 338"/>
              <p:cNvSpPr/>
              <p:nvPr/>
            </p:nvSpPr>
            <p:spPr>
              <a:xfrm>
                <a:off x="9968734" y="4370716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39" name="Rectángulo 3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8734" y="4370716"/>
                <a:ext cx="457200" cy="4572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0" name="Conector recto de flecha 339"/>
          <p:cNvCxnSpPr>
            <a:stCxn id="341" idx="1"/>
            <a:endCxn id="258" idx="6"/>
          </p:cNvCxnSpPr>
          <p:nvPr/>
        </p:nvCxnSpPr>
        <p:spPr>
          <a:xfrm flipH="1" flipV="1">
            <a:off x="7916956" y="2658374"/>
            <a:ext cx="394355" cy="508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ectángulo 340"/>
          <p:cNvSpPr/>
          <p:nvPr/>
        </p:nvSpPr>
        <p:spPr>
          <a:xfrm>
            <a:off x="8311311" y="2983800"/>
            <a:ext cx="365760" cy="36576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342" name="Conector recto de flecha 341"/>
          <p:cNvCxnSpPr>
            <a:stCxn id="341" idx="1"/>
            <a:endCxn id="259" idx="6"/>
          </p:cNvCxnSpPr>
          <p:nvPr/>
        </p:nvCxnSpPr>
        <p:spPr>
          <a:xfrm flipH="1">
            <a:off x="7916956" y="3166680"/>
            <a:ext cx="394355" cy="46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tángulo 342"/>
          <p:cNvSpPr/>
          <p:nvPr/>
        </p:nvSpPr>
        <p:spPr>
          <a:xfrm>
            <a:off x="8896051" y="3440952"/>
            <a:ext cx="365760" cy="36576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6</a:t>
            </a:r>
          </a:p>
        </p:txBody>
      </p:sp>
      <p:cxnSp>
        <p:nvCxnSpPr>
          <p:cNvPr id="344" name="Conector recto de flecha 343"/>
          <p:cNvCxnSpPr>
            <a:stCxn id="343" idx="1"/>
            <a:endCxn id="341" idx="3"/>
          </p:cNvCxnSpPr>
          <p:nvPr/>
        </p:nvCxnSpPr>
        <p:spPr>
          <a:xfrm flipH="1" flipV="1">
            <a:off x="8677071" y="3166680"/>
            <a:ext cx="218980" cy="457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ector recto de flecha 344"/>
          <p:cNvCxnSpPr>
            <a:stCxn id="343" idx="1"/>
            <a:endCxn id="303" idx="6"/>
          </p:cNvCxnSpPr>
          <p:nvPr/>
        </p:nvCxnSpPr>
        <p:spPr>
          <a:xfrm flipH="1">
            <a:off x="7916956" y="3623832"/>
            <a:ext cx="979095" cy="975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Elipse 345"/>
          <p:cNvSpPr/>
          <p:nvPr/>
        </p:nvSpPr>
        <p:spPr>
          <a:xfrm>
            <a:off x="9286296" y="4423197"/>
            <a:ext cx="386120" cy="36576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6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47" name="Conector recto de flecha 346"/>
          <p:cNvCxnSpPr>
            <a:stCxn id="346" idx="3"/>
            <a:endCxn id="261" idx="6"/>
          </p:cNvCxnSpPr>
          <p:nvPr/>
        </p:nvCxnSpPr>
        <p:spPr>
          <a:xfrm flipH="1">
            <a:off x="7916956" y="4735393"/>
            <a:ext cx="1425886" cy="836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onector recto de flecha 347"/>
          <p:cNvCxnSpPr>
            <a:stCxn id="346" idx="1"/>
            <a:endCxn id="343" idx="2"/>
          </p:cNvCxnSpPr>
          <p:nvPr/>
        </p:nvCxnSpPr>
        <p:spPr>
          <a:xfrm flipH="1" flipV="1">
            <a:off x="9078931" y="3806712"/>
            <a:ext cx="263911" cy="670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ector recto de flecha 348"/>
          <p:cNvCxnSpPr>
            <a:stCxn id="339" idx="1"/>
            <a:endCxn id="346" idx="6"/>
          </p:cNvCxnSpPr>
          <p:nvPr/>
        </p:nvCxnSpPr>
        <p:spPr>
          <a:xfrm flipH="1">
            <a:off x="9672416" y="4599316"/>
            <a:ext cx="296318" cy="6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62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195857" y="246428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1195857" y="3437196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1195857" y="5378138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3055437" y="1477841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3055437" y="2450757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3055437" y="3423673"/>
            <a:ext cx="4572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3055437" y="4396589"/>
            <a:ext cx="4572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3055437" y="5364615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Conector recto de flecha 19"/>
          <p:cNvCxnSpPr>
            <a:stCxn id="14" idx="2"/>
            <a:endCxn id="98" idx="3"/>
          </p:cNvCxnSpPr>
          <p:nvPr/>
        </p:nvCxnSpPr>
        <p:spPr>
          <a:xfrm flipH="1">
            <a:off x="1650485" y="1706441"/>
            <a:ext cx="1404952" cy="2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5" idx="2"/>
            <a:endCxn id="5" idx="6"/>
          </p:cNvCxnSpPr>
          <p:nvPr/>
        </p:nvCxnSpPr>
        <p:spPr>
          <a:xfrm flipH="1">
            <a:off x="1653057" y="2679357"/>
            <a:ext cx="1402380" cy="13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6" idx="2"/>
            <a:endCxn id="6" idx="6"/>
          </p:cNvCxnSpPr>
          <p:nvPr/>
        </p:nvCxnSpPr>
        <p:spPr>
          <a:xfrm flipH="1">
            <a:off x="1653057" y="3652273"/>
            <a:ext cx="1402380" cy="13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17" idx="2"/>
            <a:endCxn id="107" idx="6"/>
          </p:cNvCxnSpPr>
          <p:nvPr/>
        </p:nvCxnSpPr>
        <p:spPr>
          <a:xfrm flipH="1" flipV="1">
            <a:off x="1650485" y="4599749"/>
            <a:ext cx="1404952" cy="2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18" idx="2"/>
            <a:endCxn id="8" idx="6"/>
          </p:cNvCxnSpPr>
          <p:nvPr/>
        </p:nvCxnSpPr>
        <p:spPr>
          <a:xfrm flipH="1">
            <a:off x="1653057" y="5593215"/>
            <a:ext cx="1402380" cy="13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2189636" y="3905316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189636" y="2946920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Conector recto de flecha 45"/>
          <p:cNvCxnSpPr>
            <a:stCxn id="13" idx="1"/>
            <a:endCxn id="5" idx="5"/>
          </p:cNvCxnSpPr>
          <p:nvPr/>
        </p:nvCxnSpPr>
        <p:spPr>
          <a:xfrm flipH="1" flipV="1">
            <a:off x="1586102" y="2854525"/>
            <a:ext cx="603534" cy="320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130" idx="1"/>
            <a:endCxn id="98" idx="3"/>
          </p:cNvCxnSpPr>
          <p:nvPr/>
        </p:nvCxnSpPr>
        <p:spPr>
          <a:xfrm flipH="1" flipV="1">
            <a:off x="1650485" y="1728597"/>
            <a:ext cx="555496" cy="465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>
            <a:stCxn id="15" idx="1"/>
            <a:endCxn id="130" idx="3"/>
          </p:cNvCxnSpPr>
          <p:nvPr/>
        </p:nvCxnSpPr>
        <p:spPr>
          <a:xfrm flipH="1" flipV="1">
            <a:off x="2663181" y="2194323"/>
            <a:ext cx="459211" cy="323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>
            <a:stCxn id="10" idx="1"/>
            <a:endCxn id="6" idx="5"/>
          </p:cNvCxnSpPr>
          <p:nvPr/>
        </p:nvCxnSpPr>
        <p:spPr>
          <a:xfrm flipH="1" flipV="1">
            <a:off x="1586102" y="3827441"/>
            <a:ext cx="603534" cy="306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/>
          <p:cNvCxnSpPr>
            <a:stCxn id="155" idx="1"/>
            <a:endCxn id="107" idx="5"/>
          </p:cNvCxnSpPr>
          <p:nvPr/>
        </p:nvCxnSpPr>
        <p:spPr>
          <a:xfrm flipH="1" flipV="1">
            <a:off x="1583530" y="4761394"/>
            <a:ext cx="603104" cy="36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Rectángulo 170"/>
              <p:cNvSpPr/>
              <p:nvPr/>
            </p:nvSpPr>
            <p:spPr>
              <a:xfrm>
                <a:off x="11125465" y="4396589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1" name="Rectángulo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5465" y="4396589"/>
                <a:ext cx="457200" cy="4572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ángulo 97"/>
          <p:cNvSpPr/>
          <p:nvPr/>
        </p:nvSpPr>
        <p:spPr>
          <a:xfrm>
            <a:off x="1193285" y="1499997"/>
            <a:ext cx="457200" cy="45720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7" name="Elipse 106"/>
          <p:cNvSpPr/>
          <p:nvPr/>
        </p:nvSpPr>
        <p:spPr>
          <a:xfrm>
            <a:off x="1193285" y="4371149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119" name="Grupo 118"/>
          <p:cNvGrpSpPr/>
          <p:nvPr/>
        </p:nvGrpSpPr>
        <p:grpSpPr>
          <a:xfrm>
            <a:off x="2205981" y="1723893"/>
            <a:ext cx="457200" cy="699030"/>
            <a:chOff x="3006463" y="3716254"/>
            <a:chExt cx="457200" cy="699030"/>
          </a:xfrm>
        </p:grpSpPr>
        <p:sp>
          <p:nvSpPr>
            <p:cNvPr id="130" name="Rectángulo 129"/>
            <p:cNvSpPr/>
            <p:nvPr/>
          </p:nvSpPr>
          <p:spPr>
            <a:xfrm>
              <a:off x="3006463" y="3958084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4" name="CuadroTexto 143"/>
            <p:cNvSpPr txBox="1"/>
            <p:nvPr/>
          </p:nvSpPr>
          <p:spPr>
            <a:xfrm>
              <a:off x="3049642" y="371625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sp>
        <p:nvSpPr>
          <p:cNvPr id="155" name="Rectángulo 154"/>
          <p:cNvSpPr/>
          <p:nvPr/>
        </p:nvSpPr>
        <p:spPr>
          <a:xfrm>
            <a:off x="2186634" y="4901014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9" name="Conector recto de flecha 158"/>
          <p:cNvCxnSpPr>
            <a:stCxn id="16" idx="1"/>
            <a:endCxn id="13" idx="3"/>
          </p:cNvCxnSpPr>
          <p:nvPr/>
        </p:nvCxnSpPr>
        <p:spPr>
          <a:xfrm flipH="1" flipV="1">
            <a:off x="2646836" y="3175520"/>
            <a:ext cx="475556" cy="315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de flecha 159"/>
          <p:cNvCxnSpPr>
            <a:stCxn id="17" idx="1"/>
            <a:endCxn id="10" idx="3"/>
          </p:cNvCxnSpPr>
          <p:nvPr/>
        </p:nvCxnSpPr>
        <p:spPr>
          <a:xfrm flipH="1" flipV="1">
            <a:off x="2646836" y="4133916"/>
            <a:ext cx="475556" cy="329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de flecha 160"/>
          <p:cNvCxnSpPr>
            <a:stCxn id="18" idx="1"/>
            <a:endCxn id="155" idx="3"/>
          </p:cNvCxnSpPr>
          <p:nvPr/>
        </p:nvCxnSpPr>
        <p:spPr>
          <a:xfrm flipH="1" flipV="1">
            <a:off x="2643834" y="5129614"/>
            <a:ext cx="478558" cy="301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Elipse 175"/>
          <p:cNvSpPr/>
          <p:nvPr/>
        </p:nvSpPr>
        <p:spPr>
          <a:xfrm>
            <a:off x="4982667" y="1491364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7" name="Elipse 176"/>
          <p:cNvSpPr/>
          <p:nvPr/>
        </p:nvSpPr>
        <p:spPr>
          <a:xfrm>
            <a:off x="4982667" y="2464280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8" name="Elipse 177"/>
          <p:cNvSpPr/>
          <p:nvPr/>
        </p:nvSpPr>
        <p:spPr>
          <a:xfrm>
            <a:off x="4982667" y="3437196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9" name="Elipse 178"/>
          <p:cNvSpPr/>
          <p:nvPr/>
        </p:nvSpPr>
        <p:spPr>
          <a:xfrm>
            <a:off x="4982667" y="4410112"/>
            <a:ext cx="4572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0" name="Elipse 179"/>
          <p:cNvSpPr/>
          <p:nvPr/>
        </p:nvSpPr>
        <p:spPr>
          <a:xfrm>
            <a:off x="4982667" y="5378138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1" name="Conector recto de flecha 180"/>
          <p:cNvCxnSpPr>
            <a:stCxn id="176" idx="2"/>
            <a:endCxn id="14" idx="6"/>
          </p:cNvCxnSpPr>
          <p:nvPr/>
        </p:nvCxnSpPr>
        <p:spPr>
          <a:xfrm flipH="1" flipV="1">
            <a:off x="3512637" y="1706441"/>
            <a:ext cx="1470030" cy="13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recto de flecha 181"/>
          <p:cNvCxnSpPr>
            <a:stCxn id="177" idx="2"/>
            <a:endCxn id="15" idx="6"/>
          </p:cNvCxnSpPr>
          <p:nvPr/>
        </p:nvCxnSpPr>
        <p:spPr>
          <a:xfrm flipH="1" flipV="1">
            <a:off x="3512637" y="2679357"/>
            <a:ext cx="1470030" cy="13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de flecha 182"/>
          <p:cNvCxnSpPr>
            <a:stCxn id="178" idx="2"/>
            <a:endCxn id="16" idx="6"/>
          </p:cNvCxnSpPr>
          <p:nvPr/>
        </p:nvCxnSpPr>
        <p:spPr>
          <a:xfrm flipH="1" flipV="1">
            <a:off x="3512637" y="3652273"/>
            <a:ext cx="1470030" cy="13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recto de flecha 183"/>
          <p:cNvCxnSpPr>
            <a:stCxn id="179" idx="2"/>
            <a:endCxn id="17" idx="6"/>
          </p:cNvCxnSpPr>
          <p:nvPr/>
        </p:nvCxnSpPr>
        <p:spPr>
          <a:xfrm flipH="1" flipV="1">
            <a:off x="3512637" y="4625189"/>
            <a:ext cx="1470030" cy="13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de flecha 184"/>
          <p:cNvCxnSpPr>
            <a:stCxn id="180" idx="2"/>
            <a:endCxn id="18" idx="6"/>
          </p:cNvCxnSpPr>
          <p:nvPr/>
        </p:nvCxnSpPr>
        <p:spPr>
          <a:xfrm flipH="1" flipV="1">
            <a:off x="3512637" y="5593215"/>
            <a:ext cx="1470030" cy="13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ángulo 185"/>
          <p:cNvSpPr/>
          <p:nvPr/>
        </p:nvSpPr>
        <p:spPr>
          <a:xfrm>
            <a:off x="4116866" y="3918839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8" name="Conector recto de flecha 187"/>
          <p:cNvCxnSpPr>
            <a:stCxn id="203" idx="1"/>
            <a:endCxn id="15" idx="5"/>
          </p:cNvCxnSpPr>
          <p:nvPr/>
        </p:nvCxnSpPr>
        <p:spPr>
          <a:xfrm flipH="1" flipV="1">
            <a:off x="3445682" y="2841002"/>
            <a:ext cx="687646" cy="357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recto de flecha 188"/>
          <p:cNvCxnSpPr>
            <a:stCxn id="196" idx="1"/>
            <a:endCxn id="14" idx="5"/>
          </p:cNvCxnSpPr>
          <p:nvPr/>
        </p:nvCxnSpPr>
        <p:spPr>
          <a:xfrm flipH="1" flipV="1">
            <a:off x="3445682" y="1868086"/>
            <a:ext cx="687529" cy="339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recto de flecha 189"/>
          <p:cNvCxnSpPr>
            <a:stCxn id="177" idx="1"/>
            <a:endCxn id="196" idx="3"/>
          </p:cNvCxnSpPr>
          <p:nvPr/>
        </p:nvCxnSpPr>
        <p:spPr>
          <a:xfrm flipH="1" flipV="1">
            <a:off x="4590411" y="2207846"/>
            <a:ext cx="459211" cy="323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cto de flecha 190"/>
          <p:cNvCxnSpPr>
            <a:stCxn id="186" idx="1"/>
            <a:endCxn id="16" idx="5"/>
          </p:cNvCxnSpPr>
          <p:nvPr/>
        </p:nvCxnSpPr>
        <p:spPr>
          <a:xfrm flipH="1" flipV="1">
            <a:off x="3445682" y="3813918"/>
            <a:ext cx="671184" cy="333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de flecha 191"/>
          <p:cNvCxnSpPr>
            <a:stCxn id="198" idx="1"/>
            <a:endCxn id="17" idx="5"/>
          </p:cNvCxnSpPr>
          <p:nvPr/>
        </p:nvCxnSpPr>
        <p:spPr>
          <a:xfrm flipH="1" flipV="1">
            <a:off x="3445682" y="4786834"/>
            <a:ext cx="668182" cy="356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upo 194"/>
          <p:cNvGrpSpPr/>
          <p:nvPr/>
        </p:nvGrpSpPr>
        <p:grpSpPr>
          <a:xfrm>
            <a:off x="4133211" y="1737416"/>
            <a:ext cx="457200" cy="699030"/>
            <a:chOff x="3006463" y="3716254"/>
            <a:chExt cx="457200" cy="699030"/>
          </a:xfrm>
        </p:grpSpPr>
        <p:sp>
          <p:nvSpPr>
            <p:cNvPr id="196" name="Rectángulo 195"/>
            <p:cNvSpPr/>
            <p:nvPr/>
          </p:nvSpPr>
          <p:spPr>
            <a:xfrm>
              <a:off x="3006463" y="3958084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7" name="CuadroTexto 196"/>
            <p:cNvSpPr txBox="1"/>
            <p:nvPr/>
          </p:nvSpPr>
          <p:spPr>
            <a:xfrm>
              <a:off x="3049642" y="371625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sp>
        <p:nvSpPr>
          <p:cNvPr id="198" name="Rectángulo 197"/>
          <p:cNvSpPr/>
          <p:nvPr/>
        </p:nvSpPr>
        <p:spPr>
          <a:xfrm>
            <a:off x="4113864" y="4914537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99" name="Conector recto de flecha 198"/>
          <p:cNvCxnSpPr>
            <a:stCxn id="178" idx="1"/>
            <a:endCxn id="203" idx="3"/>
          </p:cNvCxnSpPr>
          <p:nvPr/>
        </p:nvCxnSpPr>
        <p:spPr>
          <a:xfrm flipH="1" flipV="1">
            <a:off x="4590528" y="3198820"/>
            <a:ext cx="459094" cy="305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recto de flecha 199"/>
          <p:cNvCxnSpPr>
            <a:stCxn id="179" idx="1"/>
            <a:endCxn id="186" idx="3"/>
          </p:cNvCxnSpPr>
          <p:nvPr/>
        </p:nvCxnSpPr>
        <p:spPr>
          <a:xfrm flipH="1" flipV="1">
            <a:off x="4574066" y="4147439"/>
            <a:ext cx="475556" cy="329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recto de flecha 200"/>
          <p:cNvCxnSpPr>
            <a:stCxn id="180" idx="1"/>
            <a:endCxn id="198" idx="3"/>
          </p:cNvCxnSpPr>
          <p:nvPr/>
        </p:nvCxnSpPr>
        <p:spPr>
          <a:xfrm flipH="1" flipV="1">
            <a:off x="4571064" y="5143137"/>
            <a:ext cx="478558" cy="301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upo 201"/>
          <p:cNvGrpSpPr/>
          <p:nvPr/>
        </p:nvGrpSpPr>
        <p:grpSpPr>
          <a:xfrm>
            <a:off x="4133328" y="2728390"/>
            <a:ext cx="457200" cy="699030"/>
            <a:chOff x="3006463" y="3716254"/>
            <a:chExt cx="457200" cy="699030"/>
          </a:xfrm>
        </p:grpSpPr>
        <p:sp>
          <p:nvSpPr>
            <p:cNvPr id="203" name="Rectángulo 202"/>
            <p:cNvSpPr/>
            <p:nvPr/>
          </p:nvSpPr>
          <p:spPr>
            <a:xfrm>
              <a:off x="3006463" y="3958084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204" name="CuadroTexto 203"/>
            <p:cNvSpPr txBox="1"/>
            <p:nvPr/>
          </p:nvSpPr>
          <p:spPr>
            <a:xfrm>
              <a:off x="3049642" y="371625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sp>
        <p:nvSpPr>
          <p:cNvPr id="257" name="Elipse 256"/>
          <p:cNvSpPr/>
          <p:nvPr/>
        </p:nvSpPr>
        <p:spPr>
          <a:xfrm>
            <a:off x="6794476" y="1491364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58" name="Elipse 257"/>
          <p:cNvSpPr/>
          <p:nvPr/>
        </p:nvSpPr>
        <p:spPr>
          <a:xfrm>
            <a:off x="6794476" y="2464280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59" name="Elipse 258"/>
          <p:cNvSpPr/>
          <p:nvPr/>
        </p:nvSpPr>
        <p:spPr>
          <a:xfrm>
            <a:off x="6794476" y="3437196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61" name="Elipse 260"/>
          <p:cNvSpPr/>
          <p:nvPr/>
        </p:nvSpPr>
        <p:spPr>
          <a:xfrm>
            <a:off x="6794476" y="5378138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62" name="Conector recto de flecha 261"/>
          <p:cNvCxnSpPr>
            <a:stCxn id="257" idx="2"/>
            <a:endCxn id="176" idx="6"/>
          </p:cNvCxnSpPr>
          <p:nvPr/>
        </p:nvCxnSpPr>
        <p:spPr>
          <a:xfrm flipH="1">
            <a:off x="5439867" y="1719964"/>
            <a:ext cx="13546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ector recto de flecha 262"/>
          <p:cNvCxnSpPr>
            <a:stCxn id="258" idx="2"/>
            <a:endCxn id="177" idx="6"/>
          </p:cNvCxnSpPr>
          <p:nvPr/>
        </p:nvCxnSpPr>
        <p:spPr>
          <a:xfrm flipH="1">
            <a:off x="5439867" y="2692880"/>
            <a:ext cx="13546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ector recto de flecha 263"/>
          <p:cNvCxnSpPr>
            <a:stCxn id="259" idx="2"/>
            <a:endCxn id="178" idx="6"/>
          </p:cNvCxnSpPr>
          <p:nvPr/>
        </p:nvCxnSpPr>
        <p:spPr>
          <a:xfrm flipH="1">
            <a:off x="5439867" y="3665796"/>
            <a:ext cx="13546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ector recto de flecha 264"/>
          <p:cNvCxnSpPr>
            <a:stCxn id="303" idx="2"/>
            <a:endCxn id="179" idx="6"/>
          </p:cNvCxnSpPr>
          <p:nvPr/>
        </p:nvCxnSpPr>
        <p:spPr>
          <a:xfrm flipH="1">
            <a:off x="5439867" y="4633822"/>
            <a:ext cx="1354609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ector recto de flecha 265"/>
          <p:cNvCxnSpPr>
            <a:stCxn id="261" idx="2"/>
            <a:endCxn id="180" idx="6"/>
          </p:cNvCxnSpPr>
          <p:nvPr/>
        </p:nvCxnSpPr>
        <p:spPr>
          <a:xfrm flipH="1">
            <a:off x="5439867" y="5606738"/>
            <a:ext cx="13546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ector recto de flecha 267"/>
          <p:cNvCxnSpPr>
            <a:stCxn id="281" idx="1"/>
            <a:endCxn id="177" idx="5"/>
          </p:cNvCxnSpPr>
          <p:nvPr/>
        </p:nvCxnSpPr>
        <p:spPr>
          <a:xfrm flipH="1" flipV="1">
            <a:off x="5372912" y="2854525"/>
            <a:ext cx="572225" cy="344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ector recto de flecha 268"/>
          <p:cNvCxnSpPr>
            <a:stCxn id="274" idx="1"/>
            <a:endCxn id="176" idx="5"/>
          </p:cNvCxnSpPr>
          <p:nvPr/>
        </p:nvCxnSpPr>
        <p:spPr>
          <a:xfrm flipH="1" flipV="1">
            <a:off x="5372912" y="1881609"/>
            <a:ext cx="572108" cy="326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ector recto de flecha 269"/>
          <p:cNvCxnSpPr>
            <a:stCxn id="258" idx="1"/>
            <a:endCxn id="274" idx="3"/>
          </p:cNvCxnSpPr>
          <p:nvPr/>
        </p:nvCxnSpPr>
        <p:spPr>
          <a:xfrm flipH="1" flipV="1">
            <a:off x="6402220" y="2207846"/>
            <a:ext cx="459211" cy="323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ector recto de flecha 270"/>
          <p:cNvCxnSpPr>
            <a:stCxn id="299" idx="1"/>
            <a:endCxn id="178" idx="5"/>
          </p:cNvCxnSpPr>
          <p:nvPr/>
        </p:nvCxnSpPr>
        <p:spPr>
          <a:xfrm flipH="1" flipV="1">
            <a:off x="5372912" y="3827441"/>
            <a:ext cx="569590" cy="335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ector recto de flecha 271"/>
          <p:cNvCxnSpPr>
            <a:stCxn id="276" idx="1"/>
            <a:endCxn id="179" idx="5"/>
          </p:cNvCxnSpPr>
          <p:nvPr/>
        </p:nvCxnSpPr>
        <p:spPr>
          <a:xfrm flipH="1" flipV="1">
            <a:off x="5372912" y="4800357"/>
            <a:ext cx="552761" cy="342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3" name="Grupo 272"/>
          <p:cNvGrpSpPr/>
          <p:nvPr/>
        </p:nvGrpSpPr>
        <p:grpSpPr>
          <a:xfrm>
            <a:off x="5945020" y="1737416"/>
            <a:ext cx="457200" cy="699030"/>
            <a:chOff x="3006463" y="3716254"/>
            <a:chExt cx="457200" cy="699030"/>
          </a:xfrm>
        </p:grpSpPr>
        <p:sp>
          <p:nvSpPr>
            <p:cNvPr id="274" name="Rectángulo 273"/>
            <p:cNvSpPr/>
            <p:nvPr/>
          </p:nvSpPr>
          <p:spPr>
            <a:xfrm>
              <a:off x="3006463" y="3958084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5" name="CuadroTexto 274"/>
            <p:cNvSpPr txBox="1"/>
            <p:nvPr/>
          </p:nvSpPr>
          <p:spPr>
            <a:xfrm>
              <a:off x="3049642" y="371625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sp>
        <p:nvSpPr>
          <p:cNvPr id="276" name="Rectángulo 275"/>
          <p:cNvSpPr/>
          <p:nvPr/>
        </p:nvSpPr>
        <p:spPr>
          <a:xfrm>
            <a:off x="5925673" y="4914537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77" name="Conector recto de flecha 276"/>
          <p:cNvCxnSpPr>
            <a:stCxn id="259" idx="1"/>
            <a:endCxn id="281" idx="3"/>
          </p:cNvCxnSpPr>
          <p:nvPr/>
        </p:nvCxnSpPr>
        <p:spPr>
          <a:xfrm flipH="1" flipV="1">
            <a:off x="6402337" y="3198820"/>
            <a:ext cx="459094" cy="305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ector recto de flecha 277"/>
          <p:cNvCxnSpPr>
            <a:stCxn id="303" idx="1"/>
            <a:endCxn id="299" idx="3"/>
          </p:cNvCxnSpPr>
          <p:nvPr/>
        </p:nvCxnSpPr>
        <p:spPr>
          <a:xfrm flipH="1" flipV="1">
            <a:off x="6399702" y="4162990"/>
            <a:ext cx="461729" cy="309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ector recto de flecha 278"/>
          <p:cNvCxnSpPr>
            <a:stCxn id="261" idx="1"/>
            <a:endCxn id="276" idx="3"/>
          </p:cNvCxnSpPr>
          <p:nvPr/>
        </p:nvCxnSpPr>
        <p:spPr>
          <a:xfrm flipH="1" flipV="1">
            <a:off x="6382873" y="5143137"/>
            <a:ext cx="478558" cy="301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Grupo 279"/>
          <p:cNvGrpSpPr/>
          <p:nvPr/>
        </p:nvGrpSpPr>
        <p:grpSpPr>
          <a:xfrm>
            <a:off x="5945137" y="2728390"/>
            <a:ext cx="457200" cy="699030"/>
            <a:chOff x="3006463" y="3716254"/>
            <a:chExt cx="457200" cy="699030"/>
          </a:xfrm>
        </p:grpSpPr>
        <p:sp>
          <p:nvSpPr>
            <p:cNvPr id="281" name="Rectángulo 280"/>
            <p:cNvSpPr/>
            <p:nvPr/>
          </p:nvSpPr>
          <p:spPr>
            <a:xfrm>
              <a:off x="3006463" y="3958084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282" name="CuadroTexto 281"/>
            <p:cNvSpPr txBox="1"/>
            <p:nvPr/>
          </p:nvSpPr>
          <p:spPr>
            <a:xfrm>
              <a:off x="3049642" y="371625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298" name="Grupo 297"/>
          <p:cNvGrpSpPr/>
          <p:nvPr/>
        </p:nvGrpSpPr>
        <p:grpSpPr>
          <a:xfrm>
            <a:off x="5942502" y="3692560"/>
            <a:ext cx="457200" cy="699030"/>
            <a:chOff x="3006463" y="3716254"/>
            <a:chExt cx="457200" cy="699030"/>
          </a:xfrm>
        </p:grpSpPr>
        <p:sp>
          <p:nvSpPr>
            <p:cNvPr id="299" name="Rectángulo 298"/>
            <p:cNvSpPr/>
            <p:nvPr/>
          </p:nvSpPr>
          <p:spPr>
            <a:xfrm>
              <a:off x="3006463" y="3958084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0" name="CuadroTexto 299"/>
            <p:cNvSpPr txBox="1"/>
            <p:nvPr/>
          </p:nvSpPr>
          <p:spPr>
            <a:xfrm>
              <a:off x="3049642" y="371625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sp>
        <p:nvSpPr>
          <p:cNvPr id="303" name="Elipse 302"/>
          <p:cNvSpPr/>
          <p:nvPr/>
        </p:nvSpPr>
        <p:spPr>
          <a:xfrm>
            <a:off x="6794476" y="4405222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09" name="Elipse 308"/>
          <p:cNvSpPr/>
          <p:nvPr/>
        </p:nvSpPr>
        <p:spPr>
          <a:xfrm>
            <a:off x="8621016" y="1491364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10" name="Elipse 309"/>
          <p:cNvSpPr/>
          <p:nvPr/>
        </p:nvSpPr>
        <p:spPr>
          <a:xfrm>
            <a:off x="8621016" y="2464280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11" name="Elipse 310"/>
          <p:cNvSpPr/>
          <p:nvPr/>
        </p:nvSpPr>
        <p:spPr>
          <a:xfrm>
            <a:off x="8621016" y="3437196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12" name="Elipse 311"/>
          <p:cNvSpPr/>
          <p:nvPr/>
        </p:nvSpPr>
        <p:spPr>
          <a:xfrm>
            <a:off x="8621016" y="5378138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4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13" name="Conector recto de flecha 312"/>
          <p:cNvCxnSpPr>
            <a:stCxn id="309" idx="2"/>
            <a:endCxn id="257" idx="6"/>
          </p:cNvCxnSpPr>
          <p:nvPr/>
        </p:nvCxnSpPr>
        <p:spPr>
          <a:xfrm flipH="1">
            <a:off x="7251676" y="1719964"/>
            <a:ext cx="13693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Conector recto de flecha 313"/>
          <p:cNvCxnSpPr>
            <a:stCxn id="310" idx="2"/>
            <a:endCxn id="258" idx="6"/>
          </p:cNvCxnSpPr>
          <p:nvPr/>
        </p:nvCxnSpPr>
        <p:spPr>
          <a:xfrm flipH="1">
            <a:off x="7251676" y="2692880"/>
            <a:ext cx="13693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ector recto de flecha 314"/>
          <p:cNvCxnSpPr>
            <a:stCxn id="311" idx="2"/>
            <a:endCxn id="259" idx="6"/>
          </p:cNvCxnSpPr>
          <p:nvPr/>
        </p:nvCxnSpPr>
        <p:spPr>
          <a:xfrm flipH="1">
            <a:off x="7251676" y="3665796"/>
            <a:ext cx="13693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ector recto de flecha 315"/>
          <p:cNvCxnSpPr>
            <a:stCxn id="336" idx="2"/>
            <a:endCxn id="303" idx="6"/>
          </p:cNvCxnSpPr>
          <p:nvPr/>
        </p:nvCxnSpPr>
        <p:spPr>
          <a:xfrm flipH="1">
            <a:off x="7251676" y="4633822"/>
            <a:ext cx="13693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onector recto de flecha 316"/>
          <p:cNvCxnSpPr>
            <a:stCxn id="312" idx="2"/>
            <a:endCxn id="261" idx="6"/>
          </p:cNvCxnSpPr>
          <p:nvPr/>
        </p:nvCxnSpPr>
        <p:spPr>
          <a:xfrm flipH="1">
            <a:off x="7251676" y="5606738"/>
            <a:ext cx="13693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onector recto de flecha 317"/>
          <p:cNvCxnSpPr>
            <a:stCxn id="331" idx="1"/>
            <a:endCxn id="258" idx="5"/>
          </p:cNvCxnSpPr>
          <p:nvPr/>
        </p:nvCxnSpPr>
        <p:spPr>
          <a:xfrm flipH="1" flipV="1">
            <a:off x="7184721" y="2854525"/>
            <a:ext cx="586956" cy="344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ector recto de flecha 318"/>
          <p:cNvCxnSpPr>
            <a:stCxn id="324" idx="1"/>
            <a:endCxn id="257" idx="5"/>
          </p:cNvCxnSpPr>
          <p:nvPr/>
        </p:nvCxnSpPr>
        <p:spPr>
          <a:xfrm flipH="1" flipV="1">
            <a:off x="7184721" y="1881609"/>
            <a:ext cx="586839" cy="326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ector recto de flecha 319"/>
          <p:cNvCxnSpPr>
            <a:stCxn id="310" idx="1"/>
            <a:endCxn id="324" idx="3"/>
          </p:cNvCxnSpPr>
          <p:nvPr/>
        </p:nvCxnSpPr>
        <p:spPr>
          <a:xfrm flipH="1" flipV="1">
            <a:off x="8228760" y="2207846"/>
            <a:ext cx="459211" cy="323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onector recto de flecha 320"/>
          <p:cNvCxnSpPr>
            <a:stCxn id="334" idx="1"/>
            <a:endCxn id="259" idx="5"/>
          </p:cNvCxnSpPr>
          <p:nvPr/>
        </p:nvCxnSpPr>
        <p:spPr>
          <a:xfrm flipH="1" flipV="1">
            <a:off x="7184721" y="3827441"/>
            <a:ext cx="584321" cy="335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ector recto de flecha 321"/>
          <p:cNvCxnSpPr>
            <a:stCxn id="193" idx="1"/>
            <a:endCxn id="303" idx="5"/>
          </p:cNvCxnSpPr>
          <p:nvPr/>
        </p:nvCxnSpPr>
        <p:spPr>
          <a:xfrm flipH="1" flipV="1">
            <a:off x="7184721" y="4795467"/>
            <a:ext cx="581803" cy="338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3" name="Grupo 322"/>
          <p:cNvGrpSpPr/>
          <p:nvPr/>
        </p:nvGrpSpPr>
        <p:grpSpPr>
          <a:xfrm>
            <a:off x="7771560" y="1737416"/>
            <a:ext cx="457200" cy="699030"/>
            <a:chOff x="3006463" y="3716254"/>
            <a:chExt cx="457200" cy="699030"/>
          </a:xfrm>
        </p:grpSpPr>
        <p:sp>
          <p:nvSpPr>
            <p:cNvPr id="324" name="Rectángulo 323"/>
            <p:cNvSpPr/>
            <p:nvPr/>
          </p:nvSpPr>
          <p:spPr>
            <a:xfrm>
              <a:off x="3006463" y="3958084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5" name="CuadroTexto 324"/>
            <p:cNvSpPr txBox="1"/>
            <p:nvPr/>
          </p:nvSpPr>
          <p:spPr>
            <a:xfrm>
              <a:off x="3049642" y="371625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cxnSp>
        <p:nvCxnSpPr>
          <p:cNvPr id="327" name="Conector recto de flecha 326"/>
          <p:cNvCxnSpPr>
            <a:stCxn id="311" idx="1"/>
            <a:endCxn id="331" idx="3"/>
          </p:cNvCxnSpPr>
          <p:nvPr/>
        </p:nvCxnSpPr>
        <p:spPr>
          <a:xfrm flipH="1" flipV="1">
            <a:off x="8228877" y="3198820"/>
            <a:ext cx="459094" cy="305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ector recto de flecha 327"/>
          <p:cNvCxnSpPr>
            <a:stCxn id="336" idx="1"/>
            <a:endCxn id="334" idx="3"/>
          </p:cNvCxnSpPr>
          <p:nvPr/>
        </p:nvCxnSpPr>
        <p:spPr>
          <a:xfrm flipH="1" flipV="1">
            <a:off x="8226242" y="4162990"/>
            <a:ext cx="461729" cy="309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ector recto de flecha 328"/>
          <p:cNvCxnSpPr>
            <a:stCxn id="312" idx="1"/>
            <a:endCxn id="193" idx="3"/>
          </p:cNvCxnSpPr>
          <p:nvPr/>
        </p:nvCxnSpPr>
        <p:spPr>
          <a:xfrm flipH="1" flipV="1">
            <a:off x="8223724" y="5134300"/>
            <a:ext cx="464247" cy="310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0" name="Grupo 329"/>
          <p:cNvGrpSpPr/>
          <p:nvPr/>
        </p:nvGrpSpPr>
        <p:grpSpPr>
          <a:xfrm>
            <a:off x="7771677" y="2728390"/>
            <a:ext cx="457200" cy="699030"/>
            <a:chOff x="3006463" y="3716254"/>
            <a:chExt cx="457200" cy="699030"/>
          </a:xfrm>
        </p:grpSpPr>
        <p:sp>
          <p:nvSpPr>
            <p:cNvPr id="331" name="Rectángulo 330"/>
            <p:cNvSpPr/>
            <p:nvPr/>
          </p:nvSpPr>
          <p:spPr>
            <a:xfrm>
              <a:off x="3006463" y="3958084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332" name="CuadroTexto 331"/>
            <p:cNvSpPr txBox="1"/>
            <p:nvPr/>
          </p:nvSpPr>
          <p:spPr>
            <a:xfrm>
              <a:off x="3049642" y="371625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333" name="Grupo 332"/>
          <p:cNvGrpSpPr/>
          <p:nvPr/>
        </p:nvGrpSpPr>
        <p:grpSpPr>
          <a:xfrm>
            <a:off x="7769042" y="3692560"/>
            <a:ext cx="457200" cy="699030"/>
            <a:chOff x="3006463" y="3716254"/>
            <a:chExt cx="457200" cy="699030"/>
          </a:xfrm>
        </p:grpSpPr>
        <p:sp>
          <p:nvSpPr>
            <p:cNvPr id="334" name="Rectángulo 333"/>
            <p:cNvSpPr/>
            <p:nvPr/>
          </p:nvSpPr>
          <p:spPr>
            <a:xfrm>
              <a:off x="3006463" y="3958084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5" name="CuadroTexto 334"/>
            <p:cNvSpPr txBox="1"/>
            <p:nvPr/>
          </p:nvSpPr>
          <p:spPr>
            <a:xfrm>
              <a:off x="3049642" y="371625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sp>
        <p:nvSpPr>
          <p:cNvPr id="336" name="Elipse 335"/>
          <p:cNvSpPr/>
          <p:nvPr/>
        </p:nvSpPr>
        <p:spPr>
          <a:xfrm>
            <a:off x="8621016" y="4405222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6" name="Conector recto de flecha 125"/>
          <p:cNvCxnSpPr>
            <a:stCxn id="131" idx="1"/>
            <a:endCxn id="310" idx="6"/>
          </p:cNvCxnSpPr>
          <p:nvPr/>
        </p:nvCxnSpPr>
        <p:spPr>
          <a:xfrm flipH="1" flipV="1">
            <a:off x="9078216" y="2692880"/>
            <a:ext cx="389826" cy="499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ángulo 130"/>
          <p:cNvSpPr/>
          <p:nvPr/>
        </p:nvSpPr>
        <p:spPr>
          <a:xfrm>
            <a:off x="9468042" y="3009673"/>
            <a:ext cx="365760" cy="36576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33" name="Conector recto de flecha 132"/>
          <p:cNvCxnSpPr>
            <a:stCxn id="131" idx="1"/>
            <a:endCxn id="311" idx="6"/>
          </p:cNvCxnSpPr>
          <p:nvPr/>
        </p:nvCxnSpPr>
        <p:spPr>
          <a:xfrm flipH="1">
            <a:off x="9078216" y="3192553"/>
            <a:ext cx="389826" cy="473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ángulo 135"/>
          <p:cNvSpPr/>
          <p:nvPr/>
        </p:nvSpPr>
        <p:spPr>
          <a:xfrm>
            <a:off x="10052782" y="3466825"/>
            <a:ext cx="365760" cy="36576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6</a:t>
            </a:r>
          </a:p>
        </p:txBody>
      </p:sp>
      <p:cxnSp>
        <p:nvCxnSpPr>
          <p:cNvPr id="137" name="Conector recto de flecha 136"/>
          <p:cNvCxnSpPr>
            <a:stCxn id="136" idx="1"/>
            <a:endCxn id="131" idx="3"/>
          </p:cNvCxnSpPr>
          <p:nvPr/>
        </p:nvCxnSpPr>
        <p:spPr>
          <a:xfrm flipH="1" flipV="1">
            <a:off x="9833802" y="3192553"/>
            <a:ext cx="218980" cy="457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de flecha 140"/>
          <p:cNvCxnSpPr>
            <a:stCxn id="136" idx="1"/>
            <a:endCxn id="336" idx="6"/>
          </p:cNvCxnSpPr>
          <p:nvPr/>
        </p:nvCxnSpPr>
        <p:spPr>
          <a:xfrm flipH="1">
            <a:off x="9078216" y="3649705"/>
            <a:ext cx="974566" cy="984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Elipse 149"/>
          <p:cNvSpPr/>
          <p:nvPr/>
        </p:nvSpPr>
        <p:spPr>
          <a:xfrm>
            <a:off x="10443027" y="4449070"/>
            <a:ext cx="386120" cy="36576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</a:t>
            </a:r>
          </a:p>
        </p:txBody>
      </p:sp>
      <p:cxnSp>
        <p:nvCxnSpPr>
          <p:cNvPr id="151" name="Conector recto de flecha 150"/>
          <p:cNvCxnSpPr>
            <a:stCxn id="150" idx="3"/>
            <a:endCxn id="312" idx="6"/>
          </p:cNvCxnSpPr>
          <p:nvPr/>
        </p:nvCxnSpPr>
        <p:spPr>
          <a:xfrm flipH="1">
            <a:off x="9078216" y="4761266"/>
            <a:ext cx="1421357" cy="845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de flecha 155"/>
          <p:cNvCxnSpPr>
            <a:stCxn id="150" idx="1"/>
            <a:endCxn id="136" idx="2"/>
          </p:cNvCxnSpPr>
          <p:nvPr/>
        </p:nvCxnSpPr>
        <p:spPr>
          <a:xfrm flipH="1" flipV="1">
            <a:off x="10235662" y="3832585"/>
            <a:ext cx="263911" cy="670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de flecha 162"/>
          <p:cNvCxnSpPr>
            <a:stCxn id="171" idx="1"/>
            <a:endCxn id="150" idx="6"/>
          </p:cNvCxnSpPr>
          <p:nvPr/>
        </p:nvCxnSpPr>
        <p:spPr>
          <a:xfrm flipH="1">
            <a:off x="10829147" y="4625189"/>
            <a:ext cx="296318" cy="6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upo 186"/>
          <p:cNvGrpSpPr/>
          <p:nvPr/>
        </p:nvGrpSpPr>
        <p:grpSpPr>
          <a:xfrm>
            <a:off x="7766524" y="4663870"/>
            <a:ext cx="457200" cy="699030"/>
            <a:chOff x="3006463" y="3716254"/>
            <a:chExt cx="457200" cy="699030"/>
          </a:xfrm>
        </p:grpSpPr>
        <p:sp>
          <p:nvSpPr>
            <p:cNvPr id="193" name="Rectángulo 192"/>
            <p:cNvSpPr/>
            <p:nvPr/>
          </p:nvSpPr>
          <p:spPr>
            <a:xfrm>
              <a:off x="3006463" y="3958084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194" name="CuadroTexto 193"/>
            <p:cNvSpPr txBox="1"/>
            <p:nvPr/>
          </p:nvSpPr>
          <p:spPr>
            <a:xfrm>
              <a:off x="3049642" y="371625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74426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228</Words>
  <Application>Microsoft Office PowerPoint</Application>
  <PresentationFormat>Panorámica</PresentationFormat>
  <Paragraphs>229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Jessica Borja</dc:creator>
  <cp:lastModifiedBy>Jessica Borja</cp:lastModifiedBy>
  <cp:revision>21</cp:revision>
  <dcterms:created xsi:type="dcterms:W3CDTF">2019-12-10T23:15:21Z</dcterms:created>
  <dcterms:modified xsi:type="dcterms:W3CDTF">2019-12-19T20:23:57Z</dcterms:modified>
</cp:coreProperties>
</file>