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525BD5-DED6-44C2-A15B-0BD3BDA49C62}" v="8" dt="2024-02-24T22:01:06.5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ck Solis" userId="e261a2f974ab4b1f" providerId="LiveId" clId="{75525BD5-DED6-44C2-A15B-0BD3BDA49C62}"/>
    <pc:docChg chg="undo custSel addSld modSld">
      <pc:chgData name="Erick Solis" userId="e261a2f974ab4b1f" providerId="LiveId" clId="{75525BD5-DED6-44C2-A15B-0BD3BDA49C62}" dt="2024-02-24T22:01:29.716" v="279" actId="313"/>
      <pc:docMkLst>
        <pc:docMk/>
      </pc:docMkLst>
      <pc:sldChg chg="delSp modSp mod">
        <pc:chgData name="Erick Solis" userId="e261a2f974ab4b1f" providerId="LiveId" clId="{75525BD5-DED6-44C2-A15B-0BD3BDA49C62}" dt="2024-02-22T03:05:54.773" v="117" actId="20577"/>
        <pc:sldMkLst>
          <pc:docMk/>
          <pc:sldMk cId="3196644222" sldId="258"/>
        </pc:sldMkLst>
        <pc:spChg chg="del">
          <ac:chgData name="Erick Solis" userId="e261a2f974ab4b1f" providerId="LiveId" clId="{75525BD5-DED6-44C2-A15B-0BD3BDA49C62}" dt="2024-02-19T20:21:05.025" v="82" actId="21"/>
          <ac:spMkLst>
            <pc:docMk/>
            <pc:sldMk cId="3196644222" sldId="258"/>
            <ac:spMk id="7" creationId="{660722E4-466A-076A-C073-F7E89AE5F200}"/>
          </ac:spMkLst>
        </pc:spChg>
        <pc:spChg chg="mod">
          <ac:chgData name="Erick Solis" userId="e261a2f974ab4b1f" providerId="LiveId" clId="{75525BD5-DED6-44C2-A15B-0BD3BDA49C62}" dt="2024-02-22T03:05:54.773" v="117" actId="20577"/>
          <ac:spMkLst>
            <pc:docMk/>
            <pc:sldMk cId="3196644222" sldId="258"/>
            <ac:spMk id="9" creationId="{577ACEA9-2926-0800-1F33-8BF7ECDF692F}"/>
          </ac:spMkLst>
        </pc:spChg>
      </pc:sldChg>
      <pc:sldChg chg="addSp delSp modSp mod setBg">
        <pc:chgData name="Erick Solis" userId="e261a2f974ab4b1f" providerId="LiveId" clId="{75525BD5-DED6-44C2-A15B-0BD3BDA49C62}" dt="2024-02-24T17:56:27.967" v="242" actId="962"/>
        <pc:sldMkLst>
          <pc:docMk/>
          <pc:sldMk cId="472757937" sldId="259"/>
        </pc:sldMkLst>
        <pc:spChg chg="mod ord">
          <ac:chgData name="Erick Solis" userId="e261a2f974ab4b1f" providerId="LiveId" clId="{75525BD5-DED6-44C2-A15B-0BD3BDA49C62}" dt="2024-02-22T03:07:18.816" v="121" actId="26606"/>
          <ac:spMkLst>
            <pc:docMk/>
            <pc:sldMk cId="472757937" sldId="259"/>
            <ac:spMk id="2" creationId="{04121EC8-1F08-634F-CCFE-69D2AA32FDC4}"/>
          </ac:spMkLst>
        </pc:spChg>
        <pc:spChg chg="add del mod">
          <ac:chgData name="Erick Solis" userId="e261a2f974ab4b1f" providerId="LiveId" clId="{75525BD5-DED6-44C2-A15B-0BD3BDA49C62}" dt="2024-02-24T17:56:25.866" v="240" actId="931"/>
          <ac:spMkLst>
            <pc:docMk/>
            <pc:sldMk cId="472757937" sldId="259"/>
            <ac:spMk id="4" creationId="{D66FE8CB-F8CE-6C22-EA70-106F6A168B61}"/>
          </ac:spMkLst>
        </pc:spChg>
        <pc:spChg chg="add del">
          <ac:chgData name="Erick Solis" userId="e261a2f974ab4b1f" providerId="LiveId" clId="{75525BD5-DED6-44C2-A15B-0BD3BDA49C62}" dt="2024-02-22T03:06:39.248" v="119" actId="26606"/>
          <ac:spMkLst>
            <pc:docMk/>
            <pc:sldMk cId="472757937" sldId="259"/>
            <ac:spMk id="9" creationId="{061E6954-855A-AFC5-6E64-F241ABB659C9}"/>
          </ac:spMkLst>
        </pc:spChg>
        <pc:spChg chg="add del">
          <ac:chgData name="Erick Solis" userId="e261a2f974ab4b1f" providerId="LiveId" clId="{75525BD5-DED6-44C2-A15B-0BD3BDA49C62}" dt="2024-02-22T03:06:39.248" v="119" actId="26606"/>
          <ac:spMkLst>
            <pc:docMk/>
            <pc:sldMk cId="472757937" sldId="259"/>
            <ac:spMk id="12" creationId="{C610D2AE-07EF-436A-9755-AA8DF4B933A4}"/>
          </ac:spMkLst>
        </pc:spChg>
        <pc:spChg chg="add del">
          <ac:chgData name="Erick Solis" userId="e261a2f974ab4b1f" providerId="LiveId" clId="{75525BD5-DED6-44C2-A15B-0BD3BDA49C62}" dt="2024-02-22T03:06:39.248" v="119" actId="26606"/>
          <ac:spMkLst>
            <pc:docMk/>
            <pc:sldMk cId="472757937" sldId="259"/>
            <ac:spMk id="16" creationId="{CF2D8AD5-434A-4C0E-9F5B-C1AFD645F364}"/>
          </ac:spMkLst>
        </pc:spChg>
        <pc:spChg chg="add del">
          <ac:chgData name="Erick Solis" userId="e261a2f974ab4b1f" providerId="LiveId" clId="{75525BD5-DED6-44C2-A15B-0BD3BDA49C62}" dt="2024-02-22T03:07:18.816" v="121" actId="26606"/>
          <ac:spMkLst>
            <pc:docMk/>
            <pc:sldMk cId="472757937" sldId="259"/>
            <ac:spMk id="22" creationId="{2C7714F0-F4ED-9818-4160-3C9D2CA4BF54}"/>
          </ac:spMkLst>
        </pc:spChg>
        <pc:spChg chg="add del">
          <ac:chgData name="Erick Solis" userId="e261a2f974ab4b1f" providerId="LiveId" clId="{75525BD5-DED6-44C2-A15B-0BD3BDA49C62}" dt="2024-02-22T03:07:18.816" v="121" actId="26606"/>
          <ac:spMkLst>
            <pc:docMk/>
            <pc:sldMk cId="472757937" sldId="259"/>
            <ac:spMk id="23" creationId="{13BC1C09-8FD1-4619-B317-E9EED5E55DD8}"/>
          </ac:spMkLst>
        </pc:spChg>
        <pc:grpChg chg="add del">
          <ac:chgData name="Erick Solis" userId="e261a2f974ab4b1f" providerId="LiveId" clId="{75525BD5-DED6-44C2-A15B-0BD3BDA49C62}" dt="2024-02-22T03:07:18.816" v="121" actId="26606"/>
          <ac:grpSpMkLst>
            <pc:docMk/>
            <pc:sldMk cId="472757937" sldId="259"/>
            <ac:grpSpMk id="20" creationId="{7A865E47-4365-4F21-B8EA-13B2C12BCB98}"/>
          </ac:grpSpMkLst>
        </pc:grpChg>
        <pc:picChg chg="del mod">
          <ac:chgData name="Erick Solis" userId="e261a2f974ab4b1f" providerId="LiveId" clId="{75525BD5-DED6-44C2-A15B-0BD3BDA49C62}" dt="2024-02-24T17:56:05.901" v="239" actId="478"/>
          <ac:picMkLst>
            <pc:docMk/>
            <pc:sldMk cId="472757937" sldId="259"/>
            <ac:picMk id="5" creationId="{35EF4952-D0D0-8A08-823C-A4ED03394043}"/>
          </ac:picMkLst>
        </pc:picChg>
        <pc:picChg chg="add mod">
          <ac:chgData name="Erick Solis" userId="e261a2f974ab4b1f" providerId="LiveId" clId="{75525BD5-DED6-44C2-A15B-0BD3BDA49C62}" dt="2024-02-24T17:56:27.967" v="242" actId="962"/>
          <ac:picMkLst>
            <pc:docMk/>
            <pc:sldMk cId="472757937" sldId="259"/>
            <ac:picMk id="7" creationId="{7B502901-4F8E-7625-94AA-4945FDB69A62}"/>
          </ac:picMkLst>
        </pc:picChg>
        <pc:picChg chg="add del">
          <ac:chgData name="Erick Solis" userId="e261a2f974ab4b1f" providerId="LiveId" clId="{75525BD5-DED6-44C2-A15B-0BD3BDA49C62}" dt="2024-02-22T03:06:39.248" v="119" actId="26606"/>
          <ac:picMkLst>
            <pc:docMk/>
            <pc:sldMk cId="472757937" sldId="259"/>
            <ac:picMk id="14" creationId="{6CACDD17-9043-46DF-882D-420365B79C18}"/>
          </ac:picMkLst>
        </pc:picChg>
        <pc:picChg chg="add del">
          <ac:chgData name="Erick Solis" userId="e261a2f974ab4b1f" providerId="LiveId" clId="{75525BD5-DED6-44C2-A15B-0BD3BDA49C62}" dt="2024-02-22T03:06:39.248" v="119" actId="26606"/>
          <ac:picMkLst>
            <pc:docMk/>
            <pc:sldMk cId="472757937" sldId="259"/>
            <ac:picMk id="18" creationId="{E92B246D-47CC-40F8-8DE7-B65D409E945E}"/>
          </ac:picMkLst>
        </pc:picChg>
        <pc:picChg chg="add del">
          <ac:chgData name="Erick Solis" userId="e261a2f974ab4b1f" providerId="LiveId" clId="{75525BD5-DED6-44C2-A15B-0BD3BDA49C62}" dt="2024-02-22T03:07:18.816" v="121" actId="26606"/>
          <ac:picMkLst>
            <pc:docMk/>
            <pc:sldMk cId="472757937" sldId="259"/>
            <ac:picMk id="24" creationId="{D3143E80-C928-46DB-9299-0BD06348A928}"/>
          </ac:picMkLst>
        </pc:picChg>
      </pc:sldChg>
      <pc:sldChg chg="modSp mod">
        <pc:chgData name="Erick Solis" userId="e261a2f974ab4b1f" providerId="LiveId" clId="{75525BD5-DED6-44C2-A15B-0BD3BDA49C62}" dt="2024-02-22T03:07:42.691" v="122" actId="313"/>
        <pc:sldMkLst>
          <pc:docMk/>
          <pc:sldMk cId="1380772475" sldId="260"/>
        </pc:sldMkLst>
        <pc:spChg chg="mod">
          <ac:chgData name="Erick Solis" userId="e261a2f974ab4b1f" providerId="LiveId" clId="{75525BD5-DED6-44C2-A15B-0BD3BDA49C62}" dt="2024-02-22T03:07:42.691" v="122" actId="313"/>
          <ac:spMkLst>
            <pc:docMk/>
            <pc:sldMk cId="1380772475" sldId="260"/>
            <ac:spMk id="2" creationId="{22B272A2-6CA1-C3B1-417C-8314CCA2356D}"/>
          </ac:spMkLst>
        </pc:spChg>
      </pc:sldChg>
      <pc:sldChg chg="modSp mod">
        <pc:chgData name="Erick Solis" userId="e261a2f974ab4b1f" providerId="LiveId" clId="{75525BD5-DED6-44C2-A15B-0BD3BDA49C62}" dt="2024-02-22T03:07:51.178" v="127" actId="20577"/>
        <pc:sldMkLst>
          <pc:docMk/>
          <pc:sldMk cId="34712271" sldId="261"/>
        </pc:sldMkLst>
        <pc:spChg chg="mod">
          <ac:chgData name="Erick Solis" userId="e261a2f974ab4b1f" providerId="LiveId" clId="{75525BD5-DED6-44C2-A15B-0BD3BDA49C62}" dt="2024-02-22T03:07:51.178" v="127" actId="20577"/>
          <ac:spMkLst>
            <pc:docMk/>
            <pc:sldMk cId="34712271" sldId="261"/>
            <ac:spMk id="2" creationId="{2983E664-EA07-B441-BD7C-7BDA0300A54C}"/>
          </ac:spMkLst>
        </pc:spChg>
      </pc:sldChg>
      <pc:sldChg chg="modSp mod">
        <pc:chgData name="Erick Solis" userId="e261a2f974ab4b1f" providerId="LiveId" clId="{75525BD5-DED6-44C2-A15B-0BD3BDA49C62}" dt="2024-02-24T17:50:07.951" v="205" actId="2711"/>
        <pc:sldMkLst>
          <pc:docMk/>
          <pc:sldMk cId="1001885540" sldId="262"/>
        </pc:sldMkLst>
        <pc:spChg chg="mod">
          <ac:chgData name="Erick Solis" userId="e261a2f974ab4b1f" providerId="LiveId" clId="{75525BD5-DED6-44C2-A15B-0BD3BDA49C62}" dt="2024-02-24T17:50:07.951" v="205" actId="2711"/>
          <ac:spMkLst>
            <pc:docMk/>
            <pc:sldMk cId="1001885540" sldId="262"/>
            <ac:spMk id="7" creationId="{FB5C4140-B6E0-C406-F100-0CE77BF3DE27}"/>
          </ac:spMkLst>
        </pc:spChg>
        <pc:spChg chg="mod">
          <ac:chgData name="Erick Solis" userId="e261a2f974ab4b1f" providerId="LiveId" clId="{75525BD5-DED6-44C2-A15B-0BD3BDA49C62}" dt="2024-02-24T17:47:53.472" v="196" actId="2711"/>
          <ac:spMkLst>
            <pc:docMk/>
            <pc:sldMk cId="1001885540" sldId="262"/>
            <ac:spMk id="8" creationId="{B92E080F-6960-0781-6A76-19861EE94792}"/>
          </ac:spMkLst>
        </pc:spChg>
        <pc:spChg chg="mod">
          <ac:chgData name="Erick Solis" userId="e261a2f974ab4b1f" providerId="LiveId" clId="{75525BD5-DED6-44C2-A15B-0BD3BDA49C62}" dt="2024-02-19T18:34:15.118" v="66" actId="2711"/>
          <ac:spMkLst>
            <pc:docMk/>
            <pc:sldMk cId="1001885540" sldId="262"/>
            <ac:spMk id="9" creationId="{F29F8680-E191-71FE-DDC3-F948B10B75EF}"/>
          </ac:spMkLst>
        </pc:spChg>
      </pc:sldChg>
      <pc:sldChg chg="modSp mod">
        <pc:chgData name="Erick Solis" userId="e261a2f974ab4b1f" providerId="LiveId" clId="{75525BD5-DED6-44C2-A15B-0BD3BDA49C62}" dt="2024-02-24T19:09:48.158" v="259" actId="207"/>
        <pc:sldMkLst>
          <pc:docMk/>
          <pc:sldMk cId="3445884688" sldId="263"/>
        </pc:sldMkLst>
        <pc:spChg chg="mod">
          <ac:chgData name="Erick Solis" userId="e261a2f974ab4b1f" providerId="LiveId" clId="{75525BD5-DED6-44C2-A15B-0BD3BDA49C62}" dt="2024-02-24T19:09:48.158" v="259" actId="207"/>
          <ac:spMkLst>
            <pc:docMk/>
            <pc:sldMk cId="3445884688" sldId="263"/>
            <ac:spMk id="3" creationId="{CB80D20B-C1BA-2A35-740B-A16CDC2DAFD8}"/>
          </ac:spMkLst>
        </pc:spChg>
      </pc:sldChg>
      <pc:sldChg chg="addSp delSp modSp mod setBg">
        <pc:chgData name="Erick Solis" userId="e261a2f974ab4b1f" providerId="LiveId" clId="{75525BD5-DED6-44C2-A15B-0BD3BDA49C62}" dt="2024-02-24T22:01:29.716" v="279" actId="313"/>
        <pc:sldMkLst>
          <pc:docMk/>
          <pc:sldMk cId="1884059600" sldId="264"/>
        </pc:sldMkLst>
        <pc:spChg chg="mod">
          <ac:chgData name="Erick Solis" userId="e261a2f974ab4b1f" providerId="LiveId" clId="{75525BD5-DED6-44C2-A15B-0BD3BDA49C62}" dt="2024-02-22T03:03:42.543" v="110" actId="26606"/>
          <ac:spMkLst>
            <pc:docMk/>
            <pc:sldMk cId="1884059600" sldId="264"/>
            <ac:spMk id="2" creationId="{397EBE7D-771B-BE33-3E32-C66494132707}"/>
          </ac:spMkLst>
        </pc:spChg>
        <pc:spChg chg="mod">
          <ac:chgData name="Erick Solis" userId="e261a2f974ab4b1f" providerId="LiveId" clId="{75525BD5-DED6-44C2-A15B-0BD3BDA49C62}" dt="2024-02-24T22:01:29.716" v="279" actId="313"/>
          <ac:spMkLst>
            <pc:docMk/>
            <pc:sldMk cId="1884059600" sldId="264"/>
            <ac:spMk id="3" creationId="{1E854535-C133-A191-595F-AF4E98D7F564}"/>
          </ac:spMkLst>
        </pc:spChg>
        <pc:spChg chg="add del">
          <ac:chgData name="Erick Solis" userId="e261a2f974ab4b1f" providerId="LiveId" clId="{75525BD5-DED6-44C2-A15B-0BD3BDA49C62}" dt="2024-02-22T03:03:42.534" v="109" actId="26606"/>
          <ac:spMkLst>
            <pc:docMk/>
            <pc:sldMk cId="1884059600" sldId="264"/>
            <ac:spMk id="9" creationId="{1DB53884-7D49-4D06-ADC1-1F12BE4DC31B}"/>
          </ac:spMkLst>
        </pc:spChg>
        <pc:spChg chg="add del">
          <ac:chgData name="Erick Solis" userId="e261a2f974ab4b1f" providerId="LiveId" clId="{75525BD5-DED6-44C2-A15B-0BD3BDA49C62}" dt="2024-02-22T03:03:42.534" v="109" actId="26606"/>
          <ac:spMkLst>
            <pc:docMk/>
            <pc:sldMk cId="1884059600" sldId="264"/>
            <ac:spMk id="10" creationId="{329BD449-87FC-473A-A2A2-BEE0C9A35CF9}"/>
          </ac:spMkLst>
        </pc:spChg>
        <pc:spChg chg="add del">
          <ac:chgData name="Erick Solis" userId="e261a2f974ab4b1f" providerId="LiveId" clId="{75525BD5-DED6-44C2-A15B-0BD3BDA49C62}" dt="2024-02-22T03:03:42.534" v="109" actId="26606"/>
          <ac:spMkLst>
            <pc:docMk/>
            <pc:sldMk cId="1884059600" sldId="264"/>
            <ac:spMk id="11" creationId="{F1FFDFE1-ACF2-4AFB-AB5B-547DC1994596}"/>
          </ac:spMkLst>
        </pc:spChg>
        <pc:spChg chg="add del">
          <ac:chgData name="Erick Solis" userId="e261a2f974ab4b1f" providerId="LiveId" clId="{75525BD5-DED6-44C2-A15B-0BD3BDA49C62}" dt="2024-02-22T03:03:35.594" v="105" actId="26606"/>
          <ac:spMkLst>
            <pc:docMk/>
            <pc:sldMk cId="1884059600" sldId="264"/>
            <ac:spMk id="16" creationId="{F1AACF4D-AF22-463C-97CE-C34F0783C086}"/>
          </ac:spMkLst>
        </pc:spChg>
        <pc:spChg chg="add del">
          <ac:chgData name="Erick Solis" userId="e261a2f974ab4b1f" providerId="LiveId" clId="{75525BD5-DED6-44C2-A15B-0BD3BDA49C62}" dt="2024-02-22T03:03:42.534" v="109" actId="26606"/>
          <ac:spMkLst>
            <pc:docMk/>
            <pc:sldMk cId="1884059600" sldId="264"/>
            <ac:spMk id="22" creationId="{79BB2C37-0554-4926-9BC6-636E0CA1AFAA}"/>
          </ac:spMkLst>
        </pc:spChg>
        <pc:spChg chg="add del">
          <ac:chgData name="Erick Solis" userId="e261a2f974ab4b1f" providerId="LiveId" clId="{75525BD5-DED6-44C2-A15B-0BD3BDA49C62}" dt="2024-02-24T17:51:49.643" v="236" actId="26606"/>
          <ac:spMkLst>
            <pc:docMk/>
            <pc:sldMk cId="1884059600" sldId="264"/>
            <ac:spMk id="26" creationId="{F1AACF4D-AF22-463C-97CE-C34F0783C086}"/>
          </ac:spMkLst>
        </pc:spChg>
        <pc:spChg chg="add">
          <ac:chgData name="Erick Solis" userId="e261a2f974ab4b1f" providerId="LiveId" clId="{75525BD5-DED6-44C2-A15B-0BD3BDA49C62}" dt="2024-02-24T17:51:49.643" v="236" actId="26606"/>
          <ac:spMkLst>
            <pc:docMk/>
            <pc:sldMk cId="1884059600" sldId="264"/>
            <ac:spMk id="36" creationId="{F1AACF4D-AF22-463C-97CE-C34F0783C086}"/>
          </ac:spMkLst>
        </pc:spChg>
        <pc:grpChg chg="add del">
          <ac:chgData name="Erick Solis" userId="e261a2f974ab4b1f" providerId="LiveId" clId="{75525BD5-DED6-44C2-A15B-0BD3BDA49C62}" dt="2024-02-22T03:03:35.594" v="105" actId="26606"/>
          <ac:grpSpMkLst>
            <pc:docMk/>
            <pc:sldMk cId="1884059600" sldId="264"/>
            <ac:grpSpMk id="12" creationId="{7D0669C1-CDCE-41C7-A9AB-65D9119F8388}"/>
          </ac:grpSpMkLst>
        </pc:grpChg>
        <pc:grpChg chg="add del">
          <ac:chgData name="Erick Solis" userId="e261a2f974ab4b1f" providerId="LiveId" clId="{75525BD5-DED6-44C2-A15B-0BD3BDA49C62}" dt="2024-02-24T17:51:49.643" v="236" actId="26606"/>
          <ac:grpSpMkLst>
            <pc:docMk/>
            <pc:sldMk cId="1884059600" sldId="264"/>
            <ac:grpSpMk id="24" creationId="{7D0669C1-CDCE-41C7-A9AB-65D9119F8388}"/>
          </ac:grpSpMkLst>
        </pc:grpChg>
        <pc:grpChg chg="add">
          <ac:chgData name="Erick Solis" userId="e261a2f974ab4b1f" providerId="LiveId" clId="{75525BD5-DED6-44C2-A15B-0BD3BDA49C62}" dt="2024-02-24T17:51:49.643" v="236" actId="26606"/>
          <ac:grpSpMkLst>
            <pc:docMk/>
            <pc:sldMk cId="1884059600" sldId="264"/>
            <ac:grpSpMk id="32" creationId="{7D0669C1-CDCE-41C7-A9AB-65D9119F8388}"/>
          </ac:grpSpMkLst>
        </pc:grpChg>
        <pc:picChg chg="add del mod ord">
          <ac:chgData name="Erick Solis" userId="e261a2f974ab4b1f" providerId="LiveId" clId="{75525BD5-DED6-44C2-A15B-0BD3BDA49C62}" dt="2024-02-24T17:51:11.392" v="227" actId="478"/>
          <ac:picMkLst>
            <pc:docMk/>
            <pc:sldMk cId="1884059600" sldId="264"/>
            <ac:picMk id="5" creationId="{ED51B143-967C-BF7D-EE90-B5A39A66F745}"/>
          </ac:picMkLst>
        </pc:picChg>
        <pc:picChg chg="add mod">
          <ac:chgData name="Erick Solis" userId="e261a2f974ab4b1f" providerId="LiveId" clId="{75525BD5-DED6-44C2-A15B-0BD3BDA49C62}" dt="2024-02-24T17:51:49.643" v="236" actId="26606"/>
          <ac:picMkLst>
            <pc:docMk/>
            <pc:sldMk cId="1884059600" sldId="264"/>
            <ac:picMk id="6" creationId="{892F7422-5227-D265-EEDF-3097608FC71F}"/>
          </ac:picMkLst>
        </pc:picChg>
        <pc:picChg chg="add del mod ord">
          <ac:chgData name="Erick Solis" userId="e261a2f974ab4b1f" providerId="LiveId" clId="{75525BD5-DED6-44C2-A15B-0BD3BDA49C62}" dt="2024-02-24T19:28:39.362" v="268" actId="478"/>
          <ac:picMkLst>
            <pc:docMk/>
            <pc:sldMk cId="1884059600" sldId="264"/>
            <ac:picMk id="7" creationId="{D0F1B0BD-A64A-FA38-A48C-D1FD7517D009}"/>
          </ac:picMkLst>
        </pc:picChg>
        <pc:picChg chg="add mod ord">
          <ac:chgData name="Erick Solis" userId="e261a2f974ab4b1f" providerId="LiveId" clId="{75525BD5-DED6-44C2-A15B-0BD3BDA49C62}" dt="2024-02-24T19:28:42.732" v="269" actId="166"/>
          <ac:picMkLst>
            <pc:docMk/>
            <pc:sldMk cId="1884059600" sldId="264"/>
            <ac:picMk id="9" creationId="{D6DDE3E4-2273-A092-F4EE-15A1A12BA838}"/>
          </ac:picMkLst>
        </pc:picChg>
        <pc:picChg chg="add del">
          <ac:chgData name="Erick Solis" userId="e261a2f974ab4b1f" providerId="LiveId" clId="{75525BD5-DED6-44C2-A15B-0BD3BDA49C62}" dt="2024-02-22T03:03:42.534" v="109" actId="26606"/>
          <ac:picMkLst>
            <pc:docMk/>
            <pc:sldMk cId="1884059600" sldId="264"/>
            <ac:picMk id="14" creationId="{3182E5E9-DE42-4120-922C-1321AC9A5CDD}"/>
          </ac:picMkLst>
        </pc:picChg>
        <pc:picChg chg="add del">
          <ac:chgData name="Erick Solis" userId="e261a2f974ab4b1f" providerId="LiveId" clId="{75525BD5-DED6-44C2-A15B-0BD3BDA49C62}" dt="2024-02-22T03:03:35.594" v="105" actId="26606"/>
          <ac:picMkLst>
            <pc:docMk/>
            <pc:sldMk cId="1884059600" sldId="264"/>
            <ac:picMk id="18" creationId="{6524329A-37E7-4025-B6E9-A97D40536894}"/>
          </ac:picMkLst>
        </pc:picChg>
        <pc:picChg chg="add del">
          <ac:chgData name="Erick Solis" userId="e261a2f974ab4b1f" providerId="LiveId" clId="{75525BD5-DED6-44C2-A15B-0BD3BDA49C62}" dt="2024-02-22T03:03:42.534" v="109" actId="26606"/>
          <ac:picMkLst>
            <pc:docMk/>
            <pc:sldMk cId="1884059600" sldId="264"/>
            <ac:picMk id="20" creationId="{8B2AD4DD-502F-4AF2-AFAF-580E7CC4BDCE}"/>
          </ac:picMkLst>
        </pc:picChg>
        <pc:picChg chg="add del">
          <ac:chgData name="Erick Solis" userId="e261a2f974ab4b1f" providerId="LiveId" clId="{75525BD5-DED6-44C2-A15B-0BD3BDA49C62}" dt="2024-02-24T17:51:49.643" v="236" actId="26606"/>
          <ac:picMkLst>
            <pc:docMk/>
            <pc:sldMk cId="1884059600" sldId="264"/>
            <ac:picMk id="27" creationId="{6524329A-37E7-4025-B6E9-A97D40536894}"/>
          </ac:picMkLst>
        </pc:picChg>
        <pc:picChg chg="add">
          <ac:chgData name="Erick Solis" userId="e261a2f974ab4b1f" providerId="LiveId" clId="{75525BD5-DED6-44C2-A15B-0BD3BDA49C62}" dt="2024-02-24T17:51:49.643" v="236" actId="26606"/>
          <ac:picMkLst>
            <pc:docMk/>
            <pc:sldMk cId="1884059600" sldId="264"/>
            <ac:picMk id="38" creationId="{6524329A-37E7-4025-B6E9-A97D40536894}"/>
          </ac:picMkLst>
        </pc:picChg>
      </pc:sldChg>
      <pc:sldChg chg="addSp delSp modSp new mod modClrScheme chgLayout">
        <pc:chgData name="Erick Solis" userId="e261a2f974ab4b1f" providerId="LiveId" clId="{75525BD5-DED6-44C2-A15B-0BD3BDA49C62}" dt="2024-02-22T03:10:45.080" v="194" actId="20577"/>
        <pc:sldMkLst>
          <pc:docMk/>
          <pc:sldMk cId="132746376" sldId="265"/>
        </pc:sldMkLst>
        <pc:spChg chg="del mod ord">
          <ac:chgData name="Erick Solis" userId="e261a2f974ab4b1f" providerId="LiveId" clId="{75525BD5-DED6-44C2-A15B-0BD3BDA49C62}" dt="2024-02-22T03:09:40.320" v="131" actId="700"/>
          <ac:spMkLst>
            <pc:docMk/>
            <pc:sldMk cId="132746376" sldId="265"/>
            <ac:spMk id="2" creationId="{822B4075-54C5-6B06-F9EC-13AB0AE371ED}"/>
          </ac:spMkLst>
        </pc:spChg>
        <pc:spChg chg="del mod ord">
          <ac:chgData name="Erick Solis" userId="e261a2f974ab4b1f" providerId="LiveId" clId="{75525BD5-DED6-44C2-A15B-0BD3BDA49C62}" dt="2024-02-22T03:09:40.320" v="131" actId="700"/>
          <ac:spMkLst>
            <pc:docMk/>
            <pc:sldMk cId="132746376" sldId="265"/>
            <ac:spMk id="3" creationId="{CBC6E0E7-1A58-E06D-9943-C052E25D1477}"/>
          </ac:spMkLst>
        </pc:spChg>
        <pc:spChg chg="add mod ord">
          <ac:chgData name="Erick Solis" userId="e261a2f974ab4b1f" providerId="LiveId" clId="{75525BD5-DED6-44C2-A15B-0BD3BDA49C62}" dt="2024-02-22T03:10:13.270" v="166" actId="313"/>
          <ac:spMkLst>
            <pc:docMk/>
            <pc:sldMk cId="132746376" sldId="265"/>
            <ac:spMk id="4" creationId="{96BB447E-AD2C-097C-39B9-30DD760BD2B1}"/>
          </ac:spMkLst>
        </pc:spChg>
        <pc:spChg chg="add mod ord">
          <ac:chgData name="Erick Solis" userId="e261a2f974ab4b1f" providerId="LiveId" clId="{75525BD5-DED6-44C2-A15B-0BD3BDA49C62}" dt="2024-02-22T03:10:45.080" v="194" actId="20577"/>
          <ac:spMkLst>
            <pc:docMk/>
            <pc:sldMk cId="132746376" sldId="265"/>
            <ac:spMk id="5" creationId="{35DD2BE0-F847-CA10-FA34-6B7BB3A47F6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F58EE-40E4-4BBA-9BD4-B11203293A41}" type="datetimeFigureOut">
              <a:rPr lang="es-CR" smtClean="0"/>
              <a:t>24/2/2024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D0F9A919-E271-4106-A661-3225B1602643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968262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F58EE-40E4-4BBA-9BD4-B11203293A41}" type="datetimeFigureOut">
              <a:rPr lang="es-CR" smtClean="0"/>
              <a:t>24/2/2024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D0F9A919-E271-4106-A661-3225B1602643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579367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F58EE-40E4-4BBA-9BD4-B11203293A41}" type="datetimeFigureOut">
              <a:rPr lang="es-CR" smtClean="0"/>
              <a:t>24/2/2024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D0F9A919-E271-4106-A661-3225B1602643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0774999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F58EE-40E4-4BBA-9BD4-B11203293A41}" type="datetimeFigureOut">
              <a:rPr lang="es-CR" smtClean="0"/>
              <a:t>24/2/2024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0F9A919-E271-4106-A661-3225B1602643}" type="slidenum">
              <a:rPr lang="es-CR" smtClean="0"/>
              <a:t>‹Nº›</a:t>
            </a:fld>
            <a:endParaRPr lang="es-CR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15612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F58EE-40E4-4BBA-9BD4-B11203293A41}" type="datetimeFigureOut">
              <a:rPr lang="es-CR" smtClean="0"/>
              <a:t>24/2/2024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0F9A919-E271-4106-A661-3225B1602643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1910540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F58EE-40E4-4BBA-9BD4-B11203293A41}" type="datetimeFigureOut">
              <a:rPr lang="es-CR" smtClean="0"/>
              <a:t>24/2/2024</a:t>
            </a:fld>
            <a:endParaRPr lang="es-C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9A919-E271-4106-A661-3225B1602643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5150980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F58EE-40E4-4BBA-9BD4-B11203293A41}" type="datetimeFigureOut">
              <a:rPr lang="es-CR" smtClean="0"/>
              <a:t>24/2/2024</a:t>
            </a:fld>
            <a:endParaRPr lang="es-C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9A919-E271-4106-A661-3225B1602643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1223295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F58EE-40E4-4BBA-9BD4-B11203293A41}" type="datetimeFigureOut">
              <a:rPr lang="es-CR" smtClean="0"/>
              <a:t>24/2/2024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9A919-E271-4106-A661-3225B1602643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4378828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755F58EE-40E4-4BBA-9BD4-B11203293A41}" type="datetimeFigureOut">
              <a:rPr lang="es-CR" smtClean="0"/>
              <a:t>24/2/2024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D0F9A919-E271-4106-A661-3225B1602643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901866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F58EE-40E4-4BBA-9BD4-B11203293A41}" type="datetimeFigureOut">
              <a:rPr lang="es-CR" smtClean="0"/>
              <a:t>24/2/2024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9A919-E271-4106-A661-3225B1602643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843890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F58EE-40E4-4BBA-9BD4-B11203293A41}" type="datetimeFigureOut">
              <a:rPr lang="es-CR" smtClean="0"/>
              <a:t>24/2/2024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D0F9A919-E271-4106-A661-3225B1602643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684693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F58EE-40E4-4BBA-9BD4-B11203293A41}" type="datetimeFigureOut">
              <a:rPr lang="es-CR" smtClean="0"/>
              <a:t>24/2/2024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9A919-E271-4106-A661-3225B1602643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412715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F58EE-40E4-4BBA-9BD4-B11203293A41}" type="datetimeFigureOut">
              <a:rPr lang="es-CR" smtClean="0"/>
              <a:t>24/2/2024</a:t>
            </a:fld>
            <a:endParaRPr lang="es-C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9A919-E271-4106-A661-3225B1602643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169087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F58EE-40E4-4BBA-9BD4-B11203293A41}" type="datetimeFigureOut">
              <a:rPr lang="es-CR" smtClean="0"/>
              <a:t>24/2/2024</a:t>
            </a:fld>
            <a:endParaRPr lang="es-C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9A919-E271-4106-A661-3225B1602643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917361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F58EE-40E4-4BBA-9BD4-B11203293A41}" type="datetimeFigureOut">
              <a:rPr lang="es-CR" smtClean="0"/>
              <a:t>24/2/2024</a:t>
            </a:fld>
            <a:endParaRPr lang="es-C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9A919-E271-4106-A661-3225B1602643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863965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F58EE-40E4-4BBA-9BD4-B11203293A41}" type="datetimeFigureOut">
              <a:rPr lang="es-CR" smtClean="0"/>
              <a:t>24/2/2024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9A919-E271-4106-A661-3225B1602643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194778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F58EE-40E4-4BBA-9BD4-B11203293A41}" type="datetimeFigureOut">
              <a:rPr lang="es-CR" smtClean="0"/>
              <a:t>24/2/2024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9A919-E271-4106-A661-3225B1602643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731282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5F58EE-40E4-4BBA-9BD4-B11203293A41}" type="datetimeFigureOut">
              <a:rPr lang="es-CR" smtClean="0"/>
              <a:t>24/2/2024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9A919-E271-4106-A661-3225B1602643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9036700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mailto:erick.sr.1601@gmail.com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hyperlink" Target="https://www.linkedin.com/in/ericksolisr16/" TargetMode="External"/><Relationship Id="rId4" Type="http://schemas.openxmlformats.org/officeDocument/2006/relationships/hyperlink" Target="https://github.com/ErickSolisR1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9BFE24-CB1E-A6D0-F5A5-FD75926283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>
                <a:latin typeface="Playfair Display" panose="00000500000000000000" pitchFamily="2" charset="0"/>
              </a:rPr>
              <a:t>Tarea 2</a:t>
            </a:r>
            <a:endParaRPr lang="es-CR" dirty="0">
              <a:latin typeface="Playfair Display" panose="00000500000000000000" pitchFamily="2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EE20BE-EC38-C2FB-2AFB-B933B959D3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Erick Solis Rojas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772479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6BB447E-AD2C-097C-39B9-30DD760BD2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>
                <a:latin typeface="Playfair Display" panose="00000500000000000000" pitchFamily="2" charset="0"/>
              </a:rPr>
              <a:t>Gracias por su atención</a:t>
            </a:r>
            <a:endParaRPr lang="es-CR" dirty="0">
              <a:latin typeface="Playfair Display" panose="00000500000000000000" pitchFamily="2" charset="0"/>
            </a:endParaRP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35DD2BE0-F847-CA10-FA34-6B7BB3A47F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>
                <a:latin typeface="Merriweather" panose="00000500000000000000" pitchFamily="2" charset="0"/>
              </a:rPr>
              <a:t>Erick Solis Rojas</a:t>
            </a:r>
            <a:endParaRPr lang="es-CR" dirty="0">
              <a:latin typeface="Merriweather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46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B6EE4-CDC6-D9F7-A660-570440D88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latin typeface="Playfair Display" panose="020F0502020204030204" pitchFamily="2" charset="0"/>
              </a:rPr>
              <a:t>Perfil profesional</a:t>
            </a:r>
            <a:endParaRPr lang="es-CR" dirty="0">
              <a:latin typeface="Playfair Display" panose="020F0502020204030204" pitchFamily="2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1D402A-6AF0-FA57-E737-11998E011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>
                <a:latin typeface="Merriweather" panose="020F0502020204030204" pitchFamily="2" charset="0"/>
              </a:rPr>
              <a:t>Ingeniero en Desarrollo en Software, con habilidades en back-</a:t>
            </a:r>
            <a:r>
              <a:rPr lang="es-MX" dirty="0" err="1">
                <a:latin typeface="Merriweather" panose="020F0502020204030204" pitchFamily="2" charset="0"/>
              </a:rPr>
              <a:t>end</a:t>
            </a:r>
            <a:r>
              <a:rPr lang="es-MX" dirty="0">
                <a:latin typeface="Merriweather" panose="020F0502020204030204" pitchFamily="2" charset="0"/>
              </a:rPr>
              <a:t> como Java, Node.js y manejo de Base de Datos, y habilidades en </a:t>
            </a:r>
            <a:r>
              <a:rPr lang="es-MX" dirty="0" err="1">
                <a:latin typeface="Merriweather" panose="020F0502020204030204" pitchFamily="2" charset="0"/>
              </a:rPr>
              <a:t>front-end</a:t>
            </a:r>
            <a:r>
              <a:rPr lang="es-MX" dirty="0">
                <a:latin typeface="Merriweather" panose="020F0502020204030204" pitchFamily="2" charset="0"/>
              </a:rPr>
              <a:t> como HTML5, CSS3 y JavaScript. También cuento con habilidades blandas como liderazgo, trabajo en equipo y comunicación.</a:t>
            </a:r>
            <a:endParaRPr lang="es-CR" dirty="0">
              <a:latin typeface="Merriweather" panose="020F050202020403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93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8AE642-3E6F-6C5B-61D3-338ADBBFA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latin typeface="Playfair Display" panose="00000500000000000000" pitchFamily="2" charset="0"/>
              </a:rPr>
              <a:t>Logotipo – Slogan - Tipo</a:t>
            </a:r>
            <a:endParaRPr lang="es-CR" dirty="0">
              <a:latin typeface="Playfair Display" panose="00000500000000000000" pitchFamily="2" charset="0"/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EB9FE6A-6DF4-09AC-2691-01EB50D7F1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>
                <a:latin typeface="Playfair Display" panose="00000500000000000000" pitchFamily="2" charset="0"/>
              </a:rPr>
              <a:t>Logotipo</a:t>
            </a:r>
            <a:endParaRPr lang="es-CR" dirty="0">
              <a:latin typeface="Playfair Display" panose="00000500000000000000" pitchFamily="2" charset="0"/>
            </a:endParaRP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3DEBD02-7ECC-6253-5954-983AE727BF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MX" dirty="0">
                <a:latin typeface="Playfair Display" panose="00000500000000000000" pitchFamily="2" charset="0"/>
              </a:rPr>
              <a:t>Tipo</a:t>
            </a:r>
            <a:endParaRPr lang="es-CR" dirty="0">
              <a:latin typeface="Playfair Display" panose="00000500000000000000" pitchFamily="2" charset="0"/>
            </a:endParaRP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FFEE0523-8607-C99E-2558-4A43925A2557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r>
              <a:rPr lang="es-MX" dirty="0">
                <a:latin typeface="Merriweather" panose="00000500000000000000" pitchFamily="2" charset="0"/>
              </a:rPr>
              <a:t>Isologo</a:t>
            </a:r>
            <a:endParaRPr lang="es-CR" dirty="0">
              <a:latin typeface="Merriweather" panose="00000500000000000000" pitchFamily="2" charset="0"/>
            </a:endParaRP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71C2811E-C1DC-3847-0299-2CF4C80CB5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MX" dirty="0">
                <a:latin typeface="Playfair Display" panose="00000500000000000000" pitchFamily="2" charset="0"/>
              </a:rPr>
              <a:t>Slogan</a:t>
            </a:r>
            <a:endParaRPr lang="es-CR" dirty="0">
              <a:latin typeface="Playfair Display" panose="00000500000000000000" pitchFamily="2" charset="0"/>
            </a:endParaRPr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577ACEA9-2926-0800-1F33-8BF7ECDF692F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r>
              <a:rPr lang="es-MX" b="0" i="0" dirty="0">
                <a:solidFill>
                  <a:srgbClr val="ECECEC"/>
                </a:solidFill>
                <a:effectLst/>
                <a:latin typeface="Merriweather" panose="00000500000000000000" pitchFamily="2" charset="0"/>
              </a:rPr>
              <a:t>Sobrepasando expectativas, tejiendo confianza y fortaleciendo lazos.</a:t>
            </a:r>
          </a:p>
        </p:txBody>
      </p:sp>
      <p:pic>
        <p:nvPicPr>
          <p:cNvPr id="11" name="Imagen 10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B5FF5278-629B-2DD6-0617-6FAD3E570E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495" y="3476961"/>
            <a:ext cx="2004935" cy="20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644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121EC8-1F08-634F-CCFE-69D2AA32F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>
                <a:latin typeface="Playfair Display" panose="00000500000000000000" pitchFamily="2" charset="0"/>
              </a:rPr>
              <a:t>Favicon web</a:t>
            </a:r>
            <a:endParaRPr lang="es-CR" dirty="0">
              <a:latin typeface="Playfair Display" panose="00000500000000000000" pitchFamily="2" charset="0"/>
            </a:endParaRPr>
          </a:p>
        </p:txBody>
      </p:sp>
      <p:pic>
        <p:nvPicPr>
          <p:cNvPr id="7" name="Marcador de contenido 6" descr="Logotipo, Icono&#10;&#10;Descripción generada automáticamente">
            <a:extLst>
              <a:ext uri="{FF2B5EF4-FFF2-40B4-BE49-F238E27FC236}">
                <a16:creationId xmlns:a16="http://schemas.microsoft.com/office/drawing/2014/main" id="{7B502901-4F8E-7625-94AA-4945FDB69A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556" y="2336800"/>
            <a:ext cx="3598863" cy="3598863"/>
          </a:xfrm>
        </p:spPr>
      </p:pic>
    </p:spTree>
    <p:extLst>
      <p:ext uri="{BB962C8B-B14F-4D97-AF65-F5344CB8AC3E}">
        <p14:creationId xmlns:p14="http://schemas.microsoft.com/office/powerpoint/2010/main" val="472757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B272A2-6CA1-C3B1-417C-8314CCA23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latin typeface="Playfair Display" panose="00000500000000000000" pitchFamily="2" charset="0"/>
              </a:rPr>
              <a:t>Fuentes para títulos - párrafos</a:t>
            </a:r>
            <a:endParaRPr lang="es-CR" dirty="0">
              <a:latin typeface="Playfair Display" panose="00000500000000000000" pitchFamily="2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B2558F-43B7-6C1B-1B7D-4F4BF1B6F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Títulos: </a:t>
            </a:r>
            <a:r>
              <a:rPr lang="es-CR" sz="3200" b="0" dirty="0" err="1">
                <a:effectLst/>
                <a:latin typeface="Playfair Display" panose="00000500000000000000" pitchFamily="2" charset="0"/>
              </a:rPr>
              <a:t>Playfair</a:t>
            </a:r>
            <a:r>
              <a:rPr lang="es-CR" sz="3200" b="0" dirty="0">
                <a:effectLst/>
                <a:latin typeface="Playfair Display" panose="00000500000000000000" pitchFamily="2" charset="0"/>
              </a:rPr>
              <a:t> </a:t>
            </a:r>
            <a:r>
              <a:rPr lang="es-CR" sz="3200" b="0" dirty="0" err="1">
                <a:effectLst/>
                <a:latin typeface="Playfair Display" panose="00000500000000000000" pitchFamily="2" charset="0"/>
              </a:rPr>
              <a:t>Display</a:t>
            </a:r>
            <a:endParaRPr lang="es-CR" sz="3200" b="0" dirty="0">
              <a:effectLst/>
              <a:latin typeface="Playfair Display" panose="00000500000000000000" pitchFamily="2" charset="0"/>
            </a:endParaRPr>
          </a:p>
          <a:p>
            <a:r>
              <a:rPr lang="es-CR" b="0" dirty="0">
                <a:effectLst/>
                <a:latin typeface="Playfair Display" panose="00000500000000000000" pitchFamily="2" charset="0"/>
              </a:rPr>
              <a:t>Párrafos: </a:t>
            </a:r>
            <a:r>
              <a:rPr lang="es-CR" sz="3200" b="0" dirty="0" err="1">
                <a:effectLst/>
                <a:latin typeface="Merriweather" panose="00000500000000000000" pitchFamily="2" charset="0"/>
              </a:rPr>
              <a:t>Merriweather</a:t>
            </a:r>
            <a:endParaRPr lang="es-CR" b="0" dirty="0">
              <a:effectLst/>
              <a:latin typeface="Merriweather" panose="00000500000000000000" pitchFamily="2" charset="0"/>
            </a:endParaRPr>
          </a:p>
          <a:p>
            <a:endParaRPr lang="es-CR" b="0" dirty="0">
              <a:effectLst/>
              <a:latin typeface="Playfair Display" panose="00000500000000000000" pitchFamily="2" charset="0"/>
            </a:endParaRPr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380772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83E664-EA07-B441-BD7C-7BDA0300A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s-MX" dirty="0">
                <a:latin typeface="Playfair Display" panose="00000500000000000000" pitchFamily="2" charset="0"/>
              </a:rPr>
              <a:t>Colores para portafolio</a:t>
            </a:r>
            <a:endParaRPr lang="es-CR" dirty="0">
              <a:latin typeface="Playfair Display" panose="00000500000000000000" pitchFamily="2" charset="0"/>
            </a:endParaRPr>
          </a:p>
        </p:txBody>
      </p:sp>
      <p:sp>
        <p:nvSpPr>
          <p:cNvPr id="20" name="Content Placeholder 8">
            <a:extLst>
              <a:ext uri="{FF2B5EF4-FFF2-40B4-BE49-F238E27FC236}">
                <a16:creationId xmlns:a16="http://schemas.microsoft.com/office/drawing/2014/main" id="{70E8AAB2-F33B-CBF4-494B-FFA92DA824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4931045" cy="3599316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Merriweather" panose="00000500000000000000" pitchFamily="2" charset="0"/>
              </a:rPr>
              <a:t>Color principal: </a:t>
            </a:r>
          </a:p>
          <a:p>
            <a:pPr marL="0" indent="0">
              <a:buNone/>
            </a:pPr>
            <a:r>
              <a:rPr lang="en-US" sz="2000" dirty="0">
                <a:latin typeface="Merriweather" panose="00000500000000000000" pitchFamily="2" charset="0"/>
              </a:rPr>
              <a:t>#2C3E50</a:t>
            </a:r>
          </a:p>
          <a:p>
            <a:r>
              <a:rPr lang="en-US" sz="2000" dirty="0">
                <a:latin typeface="Merriweather" panose="00000500000000000000" pitchFamily="2" charset="0"/>
              </a:rPr>
              <a:t>Color </a:t>
            </a:r>
            <a:r>
              <a:rPr lang="en-US" sz="2000" dirty="0" err="1">
                <a:latin typeface="Merriweather" panose="00000500000000000000" pitchFamily="2" charset="0"/>
              </a:rPr>
              <a:t>secundario</a:t>
            </a:r>
            <a:r>
              <a:rPr lang="en-US" sz="2000" dirty="0">
                <a:latin typeface="Merriweather" panose="00000500000000000000" pitchFamily="2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latin typeface="Merriweather" panose="00000500000000000000" pitchFamily="2" charset="0"/>
              </a:rPr>
              <a:t>#85C1E9</a:t>
            </a:r>
          </a:p>
          <a:p>
            <a:r>
              <a:rPr lang="en-US" sz="2000" dirty="0" err="1">
                <a:latin typeface="Merriweather" panose="00000500000000000000" pitchFamily="2" charset="0"/>
              </a:rPr>
              <a:t>Colores</a:t>
            </a:r>
            <a:r>
              <a:rPr lang="en-US" sz="2000" dirty="0">
                <a:latin typeface="Merriweather" panose="00000500000000000000" pitchFamily="2" charset="0"/>
              </a:rPr>
              <a:t> </a:t>
            </a:r>
            <a:r>
              <a:rPr lang="en-US" sz="2000" dirty="0" err="1">
                <a:latin typeface="Merriweather" panose="00000500000000000000" pitchFamily="2" charset="0"/>
              </a:rPr>
              <a:t>neutrales</a:t>
            </a:r>
            <a:r>
              <a:rPr lang="en-US" sz="2000" dirty="0">
                <a:latin typeface="Merriweather" panose="00000500000000000000" pitchFamily="2" charset="0"/>
              </a:rPr>
              <a:t>: </a:t>
            </a:r>
          </a:p>
          <a:p>
            <a:pPr marL="0" indent="0">
              <a:buNone/>
            </a:pPr>
            <a:r>
              <a:rPr lang="en-US" sz="2000" dirty="0">
                <a:latin typeface="Merriweather" panose="00000500000000000000" pitchFamily="2" charset="0"/>
              </a:rPr>
              <a:t>#000000</a:t>
            </a:r>
          </a:p>
          <a:p>
            <a:pPr marL="0" indent="0">
              <a:buNone/>
            </a:pPr>
            <a:r>
              <a:rPr lang="en-US" sz="2000" dirty="0">
                <a:latin typeface="Merriweather" panose="00000500000000000000" pitchFamily="2" charset="0"/>
              </a:rPr>
              <a:t>#FFFFFF</a:t>
            </a:r>
          </a:p>
        </p:txBody>
      </p:sp>
      <p:pic>
        <p:nvPicPr>
          <p:cNvPr id="5" name="Marcador de contenido 4" descr="Imagen que contiene Gráfico de barras&#10;&#10;Descripción generada automáticamente">
            <a:extLst>
              <a:ext uri="{FF2B5EF4-FFF2-40B4-BE49-F238E27FC236}">
                <a16:creationId xmlns:a16="http://schemas.microsoft.com/office/drawing/2014/main" id="{E8B9463A-7DE4-2E58-532E-9BEB5A0E3D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8" y="2336873"/>
            <a:ext cx="4931045" cy="3698283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712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0C1B1B-4272-4819-B255-5C4BD866B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latin typeface="Playfair Display" panose="00000500000000000000" pitchFamily="2" charset="0"/>
              </a:rPr>
              <a:t>Misión – Visión - Valores</a:t>
            </a:r>
            <a:endParaRPr lang="es-CR" dirty="0">
              <a:latin typeface="Playfair Display" panose="00000500000000000000" pitchFamily="2" charset="0"/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BC5373A-E106-3FC3-E723-145C44209E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>
                <a:latin typeface="Playfair Display" panose="00000500000000000000" pitchFamily="2" charset="0"/>
              </a:rPr>
              <a:t>Misión </a:t>
            </a:r>
            <a:endParaRPr lang="es-CR" dirty="0">
              <a:latin typeface="Playfair Display" panose="00000500000000000000" pitchFamily="2" charset="0"/>
            </a:endParaRP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FB5C4140-B6E0-C406-F100-0CE77BF3DE27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r>
              <a:rPr lang="es-MX" dirty="0">
                <a:solidFill>
                  <a:srgbClr val="ECECEC"/>
                </a:solidFill>
                <a:latin typeface="Merriweather" panose="00000500000000000000" pitchFamily="2" charset="0"/>
              </a:rPr>
              <a:t>C</a:t>
            </a:r>
            <a:r>
              <a:rPr lang="es-MX" b="0" i="0" dirty="0">
                <a:solidFill>
                  <a:srgbClr val="ECECEC"/>
                </a:solidFill>
                <a:effectLst/>
                <a:latin typeface="Merriweather" panose="00000500000000000000" pitchFamily="2" charset="0"/>
              </a:rPr>
              <a:t>onstruir relaciones sólidas y duraderas con nuestros clientes, empleados y comunidades</a:t>
            </a:r>
            <a:r>
              <a:rPr lang="es-MX" dirty="0">
                <a:solidFill>
                  <a:srgbClr val="ECECEC"/>
                </a:solidFill>
                <a:latin typeface="Merriweather" panose="00000500000000000000" pitchFamily="2" charset="0"/>
              </a:rPr>
              <a:t>, </a:t>
            </a:r>
            <a:r>
              <a:rPr lang="es-MX" b="0" i="0" dirty="0">
                <a:solidFill>
                  <a:srgbClr val="ECECEC"/>
                </a:solidFill>
                <a:effectLst/>
                <a:latin typeface="Merriweather" panose="00000500000000000000" pitchFamily="2" charset="0"/>
              </a:rPr>
              <a:t>guiados por los principios fundamentales de integridad, transparencia y respeto mutuo.</a:t>
            </a:r>
            <a:endParaRPr lang="es-CR" dirty="0">
              <a:latin typeface="Merriweather" panose="00000500000000000000" pitchFamily="2" charset="0"/>
            </a:endParaRP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582EA59-29C2-F85B-A132-7BA80969D3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MX" dirty="0">
                <a:latin typeface="Playfair Display" panose="00000500000000000000" pitchFamily="2" charset="0"/>
              </a:rPr>
              <a:t>Visión </a:t>
            </a:r>
            <a:endParaRPr lang="es-CR" dirty="0">
              <a:latin typeface="Playfair Display" panose="00000500000000000000" pitchFamily="2" charset="0"/>
            </a:endParaRP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B92E080F-6960-0781-6A76-19861EE94792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>
            <a:noAutofit/>
          </a:bodyPr>
          <a:lstStyle/>
          <a:p>
            <a:r>
              <a:rPr lang="es-MX" b="0" i="0" dirty="0">
                <a:solidFill>
                  <a:srgbClr val="ECECEC"/>
                </a:solidFill>
                <a:effectLst/>
                <a:latin typeface="Merriweather" panose="00000500000000000000" pitchFamily="2" charset="0"/>
              </a:rPr>
              <a:t>Aspiramos a ser un faro de confianza y compromiso, cultivando relaciones que trasciendan el tiempo, inspirando lealtad y contribuyendo al bienestar colectivo.</a:t>
            </a:r>
            <a:endParaRPr lang="es-CR" dirty="0">
              <a:latin typeface="Merriweather" panose="00000500000000000000" pitchFamily="2" charset="0"/>
            </a:endParaRP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E2E1544B-DAA7-66E1-E05A-F9403F4331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MX" dirty="0"/>
              <a:t>Valores</a:t>
            </a:r>
            <a:endParaRPr lang="es-CR" dirty="0"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F29F8680-E191-71FE-DDC3-F948B10B75EF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latin typeface="Merriweather" panose="00000500000000000000" pitchFamily="2" charset="0"/>
              </a:rPr>
              <a:t>Lealtad</a:t>
            </a:r>
            <a:endParaRPr lang="es-CR" dirty="0">
              <a:latin typeface="Merriweather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R" dirty="0">
                <a:latin typeface="Merriweather" panose="00000500000000000000" pitchFamily="2" charset="0"/>
              </a:rPr>
              <a:t>Respeto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R" dirty="0">
                <a:latin typeface="Merriweather" panose="00000500000000000000" pitchFamily="2" charset="0"/>
              </a:rPr>
              <a:t>Humildad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R" dirty="0">
                <a:latin typeface="Merriweather" panose="00000500000000000000" pitchFamily="2" charset="0"/>
              </a:rPr>
              <a:t>Solidaridad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R" dirty="0">
                <a:latin typeface="Merriweather" panose="00000500000000000000" pitchFamily="2" charset="0"/>
              </a:rPr>
              <a:t>Compromiso</a:t>
            </a:r>
            <a:endParaRPr lang="es-MX" dirty="0">
              <a:latin typeface="Merriweather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885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6A23A1-2B83-FE78-711E-2A3EF3C17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latin typeface="Playfair Display" panose="00000500000000000000" pitchFamily="2" charset="0"/>
              </a:rPr>
              <a:t>Contacto</a:t>
            </a:r>
            <a:endParaRPr lang="es-CR" dirty="0">
              <a:latin typeface="Playfair Display" panose="00000500000000000000" pitchFamily="2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B80D20B-C1BA-2A35-740B-A16CDC2DA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>
                <a:latin typeface="Merriweather" panose="00000500000000000000" pitchFamily="2" charset="0"/>
              </a:rPr>
              <a:t>Correo: </a:t>
            </a:r>
            <a:r>
              <a:rPr lang="es-MX" dirty="0">
                <a:solidFill>
                  <a:schemeClr val="bg1"/>
                </a:solidFill>
                <a:latin typeface="Merriweather" panose="000005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erick.sr.1601@gmail.com</a:t>
            </a:r>
            <a:endParaRPr lang="es-MX" dirty="0">
              <a:solidFill>
                <a:schemeClr val="bg1"/>
              </a:solidFill>
              <a:latin typeface="Merriweather" panose="00000500000000000000" pitchFamily="2" charset="0"/>
            </a:endParaRPr>
          </a:p>
          <a:p>
            <a:r>
              <a:rPr lang="es-CR" dirty="0">
                <a:latin typeface="Merriweather" panose="00000500000000000000" pitchFamily="2" charset="0"/>
              </a:rPr>
              <a:t>WhatsApp: </a:t>
            </a:r>
            <a:r>
              <a:rPr lang="es-CR" u="sng" dirty="0">
                <a:solidFill>
                  <a:schemeClr val="bg1"/>
                </a:solidFill>
                <a:latin typeface="Merriweather" panose="00000500000000000000" pitchFamily="2" charset="0"/>
              </a:rPr>
              <a:t>84297313</a:t>
            </a:r>
          </a:p>
          <a:p>
            <a:r>
              <a:rPr lang="es-CR" dirty="0">
                <a:latin typeface="Merriweather" panose="00000500000000000000" pitchFamily="2" charset="0"/>
              </a:rPr>
              <a:t>Dirección web: </a:t>
            </a:r>
            <a:r>
              <a:rPr lang="es-CR" u="sng" dirty="0">
                <a:solidFill>
                  <a:schemeClr val="bg1"/>
                </a:solidFill>
                <a:latin typeface="Merriweather" panose="00000500000000000000" pitchFamily="2" charset="0"/>
              </a:rPr>
              <a:t>devericksr.com</a:t>
            </a:r>
          </a:p>
        </p:txBody>
      </p:sp>
    </p:spTree>
    <p:extLst>
      <p:ext uri="{BB962C8B-B14F-4D97-AF65-F5344CB8AC3E}">
        <p14:creationId xmlns:p14="http://schemas.microsoft.com/office/powerpoint/2010/main" val="3445884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7D0669C1-CDCE-41C7-A9AB-65D9119F8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33" name="Rectangle 32">
              <a:extLst>
                <a:ext uri="{FF2B5EF4-FFF2-40B4-BE49-F238E27FC236}">
                  <a16:creationId xmlns:a16="http://schemas.microsoft.com/office/drawing/2014/main" id="{1F80B4EE-271C-45C6-9338-555D3B0C4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6FCF3DCC-E585-4F88-8F8B-4EABFEF06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F1AACF4D-AF22-463C-97CE-C34F0783C0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99753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97EBE7D-771B-BE33-3E32-C66494132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632247" cy="1080938"/>
          </a:xfrm>
        </p:spPr>
        <p:txBody>
          <a:bodyPr>
            <a:normAutofit/>
          </a:bodyPr>
          <a:lstStyle/>
          <a:p>
            <a:r>
              <a:rPr lang="es-MX" dirty="0">
                <a:latin typeface="Playfair Display" panose="00000500000000000000" pitchFamily="2" charset="0"/>
              </a:rPr>
              <a:t>Espacios digitales</a:t>
            </a:r>
            <a:endParaRPr lang="es-CR" dirty="0">
              <a:latin typeface="Playfair Display" panose="00000500000000000000" pitchFamily="2" charset="0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6524329A-37E7-4025-B6E9-A97D40536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6492240" cy="261714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854535-C133-A191-595F-AF4E98D7F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5632246" cy="3599316"/>
          </a:xfrm>
        </p:spPr>
        <p:txBody>
          <a:bodyPr>
            <a:normAutofit/>
          </a:bodyPr>
          <a:lstStyle/>
          <a:p>
            <a:r>
              <a:rPr lang="es-MX" sz="2000" dirty="0">
                <a:latin typeface="Merriweather" panose="00000500000000000000" pitchFamily="2" charset="0"/>
              </a:rPr>
              <a:t>GitHub: </a:t>
            </a:r>
            <a:r>
              <a:rPr lang="es-MX" sz="1800" dirty="0">
                <a:solidFill>
                  <a:schemeClr val="bg1"/>
                </a:solidFill>
                <a:latin typeface="Merriweather" panose="00000500000000000000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https://github.com/ErickSolisR16</a:t>
            </a:r>
            <a:r>
              <a:rPr lang="es-MX" sz="1800" dirty="0">
                <a:solidFill>
                  <a:schemeClr val="bg1"/>
                </a:solidFill>
                <a:latin typeface="Merriweather" panose="00000500000000000000" pitchFamily="2" charset="0"/>
              </a:rPr>
              <a:t> </a:t>
            </a:r>
            <a:endParaRPr lang="es-MX" sz="2000" dirty="0">
              <a:solidFill>
                <a:schemeClr val="bg1"/>
              </a:solidFill>
              <a:latin typeface="Merriweather" panose="00000500000000000000" pitchFamily="2" charset="0"/>
            </a:endParaRPr>
          </a:p>
          <a:p>
            <a:r>
              <a:rPr lang="es-MX" sz="2000" dirty="0" err="1">
                <a:latin typeface="Merriweather" panose="00000500000000000000" pitchFamily="2" charset="0"/>
              </a:rPr>
              <a:t>Linkedin</a:t>
            </a:r>
            <a:r>
              <a:rPr lang="es-MX" sz="2000" dirty="0">
                <a:latin typeface="Merriweather" panose="00000500000000000000" pitchFamily="2" charset="0"/>
              </a:rPr>
              <a:t>: </a:t>
            </a:r>
            <a:r>
              <a:rPr lang="es-MX" sz="1800" dirty="0">
                <a:solidFill>
                  <a:schemeClr val="bg1"/>
                </a:solidFill>
                <a:latin typeface="Merriweather" panose="00000500000000000000" pitchFamily="2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https://www.linkedin.com/in/ericksolisr16/</a:t>
            </a:r>
            <a:r>
              <a:rPr lang="es-MX" sz="1800" dirty="0">
                <a:solidFill>
                  <a:schemeClr val="bg1"/>
                </a:solidFill>
                <a:latin typeface="Merriweather" panose="00000500000000000000" pitchFamily="2" charset="0"/>
              </a:rPr>
              <a:t> </a:t>
            </a:r>
            <a:endParaRPr lang="es-CR" sz="2000" dirty="0">
              <a:solidFill>
                <a:schemeClr val="bg1"/>
              </a:solidFill>
              <a:latin typeface="Merriweather" panose="00000500000000000000" pitchFamily="2" charset="0"/>
            </a:endParaRPr>
          </a:p>
        </p:txBody>
      </p:sp>
      <p:pic>
        <p:nvPicPr>
          <p:cNvPr id="6" name="Imagen 5" descr="Captura de pantalla con la imagen de una pantalla&#10;&#10;Descripción generada automáticamente">
            <a:extLst>
              <a:ext uri="{FF2B5EF4-FFF2-40B4-BE49-F238E27FC236}">
                <a16:creationId xmlns:a16="http://schemas.microsoft.com/office/drawing/2014/main" id="{892F7422-5227-D265-EEDF-3097608FC71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943"/>
          <a:stretch/>
        </p:blipFill>
        <p:spPr>
          <a:xfrm>
            <a:off x="6984387" y="484632"/>
            <a:ext cx="4719805" cy="2836084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pic>
        <p:nvPicPr>
          <p:cNvPr id="9" name="Imagen 8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D6DDE3E4-2273-A092-F4EE-15A1A12BA83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4385" y="3629837"/>
            <a:ext cx="4719806" cy="274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059600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í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í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í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TM04033917[[fn=Berlín]]</Template>
  <TotalTime>351</TotalTime>
  <Words>224</Words>
  <Application>Microsoft Office PowerPoint</Application>
  <PresentationFormat>Panorámica</PresentationFormat>
  <Paragraphs>42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Merriweather</vt:lpstr>
      <vt:lpstr>Playfair Display</vt:lpstr>
      <vt:lpstr>Trebuchet MS</vt:lpstr>
      <vt:lpstr>Berlín</vt:lpstr>
      <vt:lpstr>Tarea 2</vt:lpstr>
      <vt:lpstr>Perfil profesional</vt:lpstr>
      <vt:lpstr>Logotipo – Slogan - Tipo</vt:lpstr>
      <vt:lpstr>Favicon web</vt:lpstr>
      <vt:lpstr>Fuentes para títulos - párrafos</vt:lpstr>
      <vt:lpstr>Colores para portafolio</vt:lpstr>
      <vt:lpstr>Misión – Visión - Valores</vt:lpstr>
      <vt:lpstr>Contacto</vt:lpstr>
      <vt:lpstr>Espacios digitales</vt:lpstr>
      <vt:lpstr>Gracias por su atención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Tarea 2</dc:title>
  <dc:creator>Erick Solis</dc:creator>
  <cp:lastModifiedBy>Erick Solis</cp:lastModifiedBy>
  <cp:revision>1</cp:revision>
  <dcterms:created xsi:type="dcterms:W3CDTF">2024-02-18T23:35:53Z</dcterms:created>
  <dcterms:modified xsi:type="dcterms:W3CDTF">2024-02-24T22:01:36Z</dcterms:modified>
</cp:coreProperties>
</file>