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Solis" userId="e261a2f974ab4b1f" providerId="LiveId" clId="{75525BD5-DED6-44C2-A15B-0BD3BDA49C62}"/>
    <pc:docChg chg="custSel modSld">
      <pc:chgData name="Erick Solis" userId="e261a2f974ab4b1f" providerId="LiveId" clId="{75525BD5-DED6-44C2-A15B-0BD3BDA49C62}" dt="2024-02-19T20:21:05.025" v="82" actId="21"/>
      <pc:docMkLst>
        <pc:docMk/>
      </pc:docMkLst>
      <pc:sldChg chg="delSp modSp mod">
        <pc:chgData name="Erick Solis" userId="e261a2f974ab4b1f" providerId="LiveId" clId="{75525BD5-DED6-44C2-A15B-0BD3BDA49C62}" dt="2024-02-19T20:21:05.025" v="82" actId="21"/>
        <pc:sldMkLst>
          <pc:docMk/>
          <pc:sldMk cId="3196644222" sldId="258"/>
        </pc:sldMkLst>
        <pc:spChg chg="del">
          <ac:chgData name="Erick Solis" userId="e261a2f974ab4b1f" providerId="LiveId" clId="{75525BD5-DED6-44C2-A15B-0BD3BDA49C62}" dt="2024-02-19T20:21:05.025" v="82" actId="21"/>
          <ac:spMkLst>
            <pc:docMk/>
            <pc:sldMk cId="3196644222" sldId="258"/>
            <ac:spMk id="7" creationId="{660722E4-466A-076A-C073-F7E89AE5F200}"/>
          </ac:spMkLst>
        </pc:spChg>
        <pc:spChg chg="mod">
          <ac:chgData name="Erick Solis" userId="e261a2f974ab4b1f" providerId="LiveId" clId="{75525BD5-DED6-44C2-A15B-0BD3BDA49C62}" dt="2024-02-19T20:20:46.682" v="81" actId="2711"/>
          <ac:spMkLst>
            <pc:docMk/>
            <pc:sldMk cId="3196644222" sldId="258"/>
            <ac:spMk id="9" creationId="{577ACEA9-2926-0800-1F33-8BF7ECDF692F}"/>
          </ac:spMkLst>
        </pc:spChg>
      </pc:sldChg>
      <pc:sldChg chg="modSp mod">
        <pc:chgData name="Erick Solis" userId="e261a2f974ab4b1f" providerId="LiveId" clId="{75525BD5-DED6-44C2-A15B-0BD3BDA49C62}" dt="2024-02-19T18:36:46.394" v="79" actId="20577"/>
        <pc:sldMkLst>
          <pc:docMk/>
          <pc:sldMk cId="1001885540" sldId="262"/>
        </pc:sldMkLst>
        <pc:spChg chg="mod">
          <ac:chgData name="Erick Solis" userId="e261a2f974ab4b1f" providerId="LiveId" clId="{75525BD5-DED6-44C2-A15B-0BD3BDA49C62}" dt="2024-02-19T18:34:53.720" v="68" actId="20577"/>
          <ac:spMkLst>
            <pc:docMk/>
            <pc:sldMk cId="1001885540" sldId="262"/>
            <ac:spMk id="7" creationId="{FB5C4140-B6E0-C406-F100-0CE77BF3DE27}"/>
          </ac:spMkLst>
        </pc:spChg>
        <pc:spChg chg="mod">
          <ac:chgData name="Erick Solis" userId="e261a2f974ab4b1f" providerId="LiveId" clId="{75525BD5-DED6-44C2-A15B-0BD3BDA49C62}" dt="2024-02-19T18:36:46.394" v="79" actId="20577"/>
          <ac:spMkLst>
            <pc:docMk/>
            <pc:sldMk cId="1001885540" sldId="262"/>
            <ac:spMk id="8" creationId="{B92E080F-6960-0781-6A76-19861EE94792}"/>
          </ac:spMkLst>
        </pc:spChg>
        <pc:spChg chg="mod">
          <ac:chgData name="Erick Solis" userId="e261a2f974ab4b1f" providerId="LiveId" clId="{75525BD5-DED6-44C2-A15B-0BD3BDA49C62}" dt="2024-02-19T18:34:15.118" v="66" actId="2711"/>
          <ac:spMkLst>
            <pc:docMk/>
            <pc:sldMk cId="1001885540" sldId="262"/>
            <ac:spMk id="9" creationId="{F29F8680-E191-71FE-DDC3-F948B10B75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826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93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749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6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10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509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232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788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186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38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46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1271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908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73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396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477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12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58EE-40E4-4BBA-9BD4-B11203293A41}" type="datetimeFigureOut">
              <a:rPr lang="es-CR" smtClean="0"/>
              <a:t>19/2/2024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367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erick.sr.1601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rick-solis16/" TargetMode="External"/><Relationship Id="rId2" Type="http://schemas.openxmlformats.org/officeDocument/2006/relationships/hyperlink" Target="https://github.com/ErickSolisR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FE24-CB1E-A6D0-F5A5-FD7592628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Tarea 2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E20BE-EC38-C2FB-2AFB-B933B959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Erick Solis Rojas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4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B6EE4-CDC6-D9F7-A660-570440D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20F0502020204030204" pitchFamily="2" charset="0"/>
              </a:rPr>
              <a:t>Perfil profesional</a:t>
            </a:r>
            <a:endParaRPr lang="es-CR" dirty="0">
              <a:latin typeface="Playfair Display" panose="020F0502020204030204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D402A-6AF0-FA57-E737-11998E01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Merriweather" panose="020F0502020204030204" pitchFamily="2" charset="0"/>
              </a:rPr>
              <a:t>Ingeniero en Desarrollo en Software, con habilidades en back-</a:t>
            </a:r>
            <a:r>
              <a:rPr lang="es-MX" dirty="0" err="1">
                <a:latin typeface="Merriweather" panose="020F0502020204030204" pitchFamily="2" charset="0"/>
              </a:rPr>
              <a:t>end</a:t>
            </a:r>
            <a:r>
              <a:rPr lang="es-MX" dirty="0">
                <a:latin typeface="Merriweather" panose="020F0502020204030204" pitchFamily="2" charset="0"/>
              </a:rPr>
              <a:t> como Java, Node.js y manejo de Base de Datos, y habilidades en </a:t>
            </a:r>
            <a:r>
              <a:rPr lang="es-MX" dirty="0" err="1">
                <a:latin typeface="Merriweather" panose="020F0502020204030204" pitchFamily="2" charset="0"/>
              </a:rPr>
              <a:t>front-end</a:t>
            </a:r>
            <a:r>
              <a:rPr lang="es-MX" dirty="0">
                <a:latin typeface="Merriweather" panose="020F0502020204030204" pitchFamily="2" charset="0"/>
              </a:rPr>
              <a:t> como HTML5, CSS3 y JavaScript. También cuento con habilidades blandas como liderazgo, trabajo en equipo y comunicación.</a:t>
            </a:r>
            <a:endParaRPr lang="es-CR" dirty="0">
              <a:latin typeface="Merriweather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AE642-3E6F-6C5B-61D3-338ADBB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Logotipo – Slogan - 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B9FE6A-6DF4-09AC-2691-01EB50D7F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Logotipo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DEBD02-7ECC-6253-5954-983AE727B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FEE0523-8607-C99E-2558-4A43925A25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MX" dirty="0">
                <a:latin typeface="Merriweather" panose="00000500000000000000" pitchFamily="2" charset="0"/>
              </a:rPr>
              <a:t>Isologo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1C2811E-C1DC-3847-0299-2CF4C80CB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Slogan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77ACEA9-2926-0800-1F33-8BF7ECDF69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Sobrepasando expectativas, tejiendo confianza, fortaleciendo lazos: nuestro compromiso incansable con conexiones auténticas</a:t>
            </a:r>
            <a:endParaRPr lang="es-CR" dirty="0">
              <a:latin typeface="Merriweather" panose="00000500000000000000" pitchFamily="2" charset="0"/>
            </a:endParaRPr>
          </a:p>
        </p:txBody>
      </p:sp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5FF5278-629B-2DD6-0617-6FAD3E57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95" y="3476961"/>
            <a:ext cx="2004935" cy="20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21EC8-1F08-634F-CCFE-69D2AA3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Playfair Display" panose="00000500000000000000" pitchFamily="2" charset="0"/>
              </a:rPr>
              <a:t>Favicon</a:t>
            </a:r>
            <a:r>
              <a:rPr lang="es-MX" dirty="0">
                <a:latin typeface="Playfair Display" panose="00000500000000000000" pitchFamily="2" charset="0"/>
              </a:rPr>
              <a:t> web</a:t>
            </a:r>
            <a:endParaRPr lang="es-CR" dirty="0">
              <a:latin typeface="Playfair Display" panose="00000500000000000000" pitchFamily="2" charset="0"/>
            </a:endParaRP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35EF4952-D0D0-8A08-823C-A4ED0339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47275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272A2-6CA1-C3B1-417C-8314CCA2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Fuentes para títulos - </a:t>
            </a:r>
            <a:r>
              <a:rPr lang="es-MX" dirty="0" err="1">
                <a:latin typeface="Playfair Display" panose="00000500000000000000" pitchFamily="2" charset="0"/>
              </a:rPr>
              <a:t>parrafos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2558F-43B7-6C1B-1B7D-4F4BF1B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Títulos: </a:t>
            </a:r>
            <a:r>
              <a:rPr lang="es-CR" sz="3200" b="0" dirty="0" err="1">
                <a:effectLst/>
                <a:latin typeface="Playfair Display" panose="00000500000000000000" pitchFamily="2" charset="0"/>
              </a:rPr>
              <a:t>Playfair</a:t>
            </a:r>
            <a:r>
              <a:rPr lang="es-CR" sz="3200" b="0" dirty="0">
                <a:effectLst/>
                <a:latin typeface="Playfair Display" panose="00000500000000000000" pitchFamily="2" charset="0"/>
              </a:rPr>
              <a:t> </a:t>
            </a:r>
            <a:r>
              <a:rPr lang="es-CR" sz="3200" b="0" dirty="0" err="1">
                <a:effectLst/>
                <a:latin typeface="Playfair Display" panose="00000500000000000000" pitchFamily="2" charset="0"/>
              </a:rPr>
              <a:t>Display</a:t>
            </a:r>
            <a:endParaRPr lang="es-CR" sz="3200" b="0" dirty="0">
              <a:effectLst/>
              <a:latin typeface="Playfair Display" panose="00000500000000000000" pitchFamily="2" charset="0"/>
            </a:endParaRPr>
          </a:p>
          <a:p>
            <a:r>
              <a:rPr lang="es-CR" b="0" dirty="0">
                <a:effectLst/>
                <a:latin typeface="Playfair Display" panose="00000500000000000000" pitchFamily="2" charset="0"/>
              </a:rPr>
              <a:t>Párrafos: </a:t>
            </a:r>
            <a:r>
              <a:rPr lang="es-CR" sz="3200" b="0" dirty="0" err="1">
                <a:effectLst/>
                <a:latin typeface="Merriweather" panose="00000500000000000000" pitchFamily="2" charset="0"/>
              </a:rPr>
              <a:t>Merriweather</a:t>
            </a:r>
            <a:endParaRPr lang="es-CR" b="0" dirty="0">
              <a:effectLst/>
              <a:latin typeface="Merriweather" panose="00000500000000000000" pitchFamily="2" charset="0"/>
            </a:endParaRPr>
          </a:p>
          <a:p>
            <a:endParaRPr lang="es-CR" b="0" dirty="0">
              <a:effectLst/>
              <a:latin typeface="Playfair Display" panose="00000500000000000000" pitchFamily="2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077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E664-EA07-B441-BD7C-7BDA0300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>
                <a:latin typeface="Playfair Display" panose="00000500000000000000" pitchFamily="2" charset="0"/>
              </a:rPr>
              <a:t>Colores portafolio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0E8AAB2-F33B-CBF4-494B-FFA92DA8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erriweather" panose="00000500000000000000" pitchFamily="2" charset="0"/>
              </a:rPr>
              <a:t>Color principal: 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#2C3E50</a:t>
            </a:r>
          </a:p>
          <a:p>
            <a:r>
              <a:rPr lang="en-US" sz="2000" dirty="0">
                <a:latin typeface="Merriweather" panose="00000500000000000000" pitchFamily="2" charset="0"/>
              </a:rPr>
              <a:t>Color </a:t>
            </a:r>
            <a:r>
              <a:rPr lang="en-US" sz="2000" dirty="0" err="1">
                <a:latin typeface="Merriweather" panose="00000500000000000000" pitchFamily="2" charset="0"/>
              </a:rPr>
              <a:t>secundario</a:t>
            </a:r>
            <a:r>
              <a:rPr lang="en-US" sz="2000" dirty="0">
                <a:latin typeface="Merriweather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#85C1E9</a:t>
            </a:r>
          </a:p>
          <a:p>
            <a:r>
              <a:rPr lang="en-US" sz="2000" dirty="0" err="1">
                <a:latin typeface="Merriweather" panose="00000500000000000000" pitchFamily="2" charset="0"/>
              </a:rPr>
              <a:t>Colores</a:t>
            </a:r>
            <a:r>
              <a:rPr lang="en-US" sz="2000" dirty="0">
                <a:latin typeface="Merriweather" panose="00000500000000000000" pitchFamily="2" charset="0"/>
              </a:rPr>
              <a:t> </a:t>
            </a:r>
            <a:r>
              <a:rPr lang="en-US" sz="2000" dirty="0" err="1">
                <a:latin typeface="Merriweather" panose="00000500000000000000" pitchFamily="2" charset="0"/>
              </a:rPr>
              <a:t>neutrales</a:t>
            </a:r>
            <a:r>
              <a:rPr lang="en-US" sz="2000" dirty="0">
                <a:latin typeface="Merriweather" panose="00000500000000000000" pitchFamily="2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#000000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#FFFFFF</a:t>
            </a:r>
          </a:p>
        </p:txBody>
      </p:sp>
      <p:pic>
        <p:nvPicPr>
          <p:cNvPr id="5" name="Marcador de contenido 4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E8B9463A-7DE4-2E58-532E-9BEB5A0E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336873"/>
            <a:ext cx="4931045" cy="36982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1B1B-4272-4819-B255-5C4BD866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Misión – Visión - Valores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C5373A-E106-3FC3-E723-145C44209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Misión 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5C4140-B6E0-C406-F100-0CE77BF3DE2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s-MX" dirty="0">
                <a:solidFill>
                  <a:srgbClr val="ECECEC"/>
                </a:solidFill>
                <a:latin typeface="Merriweather" panose="00000500000000000000" pitchFamily="2" charset="0"/>
              </a:rPr>
              <a:t>C</a:t>
            </a:r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onstruir relaciones sólidas y duraderas con nuestros clientes, empleados y comunidades. Nos esforzamos por ofrecer productos/servicios de alta calidad, basados en la integridad y la transparencia, contribuyendo así al bienestar y al progreso colectivo.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2EA59-29C2-F85B-A132-7BA80969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Visión 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92E080F-6960-0781-6A76-19861EE9479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MX" dirty="0">
                <a:solidFill>
                  <a:srgbClr val="ECECEC"/>
                </a:solidFill>
                <a:latin typeface="Merriweather" panose="00000500000000000000" pitchFamily="2" charset="0"/>
              </a:rPr>
              <a:t>C</a:t>
            </a:r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onstruir relaciones significativas con quienes me rodean, basadas en la confianza y el apoyo mutuo. Aspiro a ser reconocido no solo por mis logros individuales, sino por el impacto positivo que puedo generar en la vida de los demás. 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2E1544B-DAA7-66E1-E05A-F9403F433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Valores</a:t>
            </a:r>
            <a:endParaRPr lang="es-CR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29F8680-E191-71FE-DDC3-F948B10B75E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erriweather" panose="00000500000000000000" pitchFamily="2" charset="0"/>
              </a:rPr>
              <a:t>Lealtad</a:t>
            </a:r>
            <a:endParaRPr lang="es-CR" dirty="0">
              <a:latin typeface="Merriweather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Respeto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Humildad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Solidaridad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Compromiso</a:t>
            </a:r>
            <a:endParaRPr lang="es-MX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A23A1-2B83-FE78-711E-2A3EF3C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Contacto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0D20B-C1BA-2A35-740B-A16CDC2D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Merriweather" panose="00000500000000000000" pitchFamily="2" charset="0"/>
              </a:rPr>
              <a:t>Correo: </a:t>
            </a:r>
            <a:r>
              <a:rPr lang="es-MX" dirty="0">
                <a:solidFill>
                  <a:schemeClr val="bg1"/>
                </a:solidFill>
                <a:latin typeface="Merriweather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erick.sr.1601@gmail.com</a:t>
            </a:r>
            <a:endParaRPr lang="es-MX" dirty="0">
              <a:solidFill>
                <a:schemeClr val="bg1"/>
              </a:solidFill>
              <a:latin typeface="Merriweather" panose="00000500000000000000" pitchFamily="2" charset="0"/>
            </a:endParaRPr>
          </a:p>
          <a:p>
            <a:r>
              <a:rPr lang="es-CR" dirty="0">
                <a:latin typeface="Merriweather" panose="00000500000000000000" pitchFamily="2" charset="0"/>
              </a:rPr>
              <a:t>WhatsApp: 84297313</a:t>
            </a:r>
          </a:p>
          <a:p>
            <a:r>
              <a:rPr lang="es-CR" dirty="0">
                <a:latin typeface="Merriweather" panose="00000500000000000000" pitchFamily="2" charset="0"/>
              </a:rPr>
              <a:t>Dirección web: ericksr.com </a:t>
            </a:r>
          </a:p>
        </p:txBody>
      </p:sp>
    </p:spTree>
    <p:extLst>
      <p:ext uri="{BB962C8B-B14F-4D97-AF65-F5344CB8AC3E}">
        <p14:creationId xmlns:p14="http://schemas.microsoft.com/office/powerpoint/2010/main" val="34458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EBE7D-771B-BE33-3E32-C6649413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Espacios digitales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54535-C133-A191-595F-AF4E98D7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>
                <a:latin typeface="Merriweather" panose="00000500000000000000" pitchFamily="2" charset="0"/>
              </a:rPr>
              <a:t>Github</a:t>
            </a:r>
            <a:r>
              <a:rPr lang="es-MX" dirty="0">
                <a:latin typeface="Merriweather" panose="00000500000000000000" pitchFamily="2" charset="0"/>
              </a:rPr>
              <a:t>: </a:t>
            </a:r>
            <a:r>
              <a:rPr lang="es-MX" dirty="0">
                <a:solidFill>
                  <a:schemeClr val="bg1"/>
                </a:solidFill>
                <a:latin typeface="Merriweather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https://github.com/ErickSolisR16</a:t>
            </a:r>
            <a:r>
              <a:rPr lang="es-MX" dirty="0">
                <a:latin typeface="Merriweather" panose="00000500000000000000" pitchFamily="2" charset="0"/>
              </a:rPr>
              <a:t> </a:t>
            </a:r>
          </a:p>
          <a:p>
            <a:r>
              <a:rPr lang="es-MX" dirty="0" err="1">
                <a:latin typeface="Merriweather" panose="00000500000000000000" pitchFamily="2" charset="0"/>
              </a:rPr>
              <a:t>Linkedin</a:t>
            </a:r>
            <a:r>
              <a:rPr lang="es-MX" dirty="0">
                <a:latin typeface="Merriweather" panose="00000500000000000000" pitchFamily="2" charset="0"/>
              </a:rPr>
              <a:t>: </a:t>
            </a:r>
            <a:r>
              <a:rPr lang="es-MX" dirty="0">
                <a:solidFill>
                  <a:schemeClr val="bg1"/>
                </a:solidFill>
                <a:latin typeface="Merriweather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https://www.linkedin.com/in/erick-solis16/</a:t>
            </a:r>
            <a:r>
              <a:rPr lang="es-MX" dirty="0">
                <a:latin typeface="Merriweather" panose="00000500000000000000" pitchFamily="2" charset="0"/>
              </a:rPr>
              <a:t> </a:t>
            </a:r>
            <a:endParaRPr lang="es-CR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596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236</TotalTime>
  <Words>255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Merriweather</vt:lpstr>
      <vt:lpstr>Playfair Display</vt:lpstr>
      <vt:lpstr>Trebuchet MS</vt:lpstr>
      <vt:lpstr>Berlín</vt:lpstr>
      <vt:lpstr>Tarea 2</vt:lpstr>
      <vt:lpstr>Perfil profesional</vt:lpstr>
      <vt:lpstr>Logotipo – Slogan - Tipo</vt:lpstr>
      <vt:lpstr>Favicon web</vt:lpstr>
      <vt:lpstr>Fuentes para títulos - parrafos</vt:lpstr>
      <vt:lpstr>Colores portafolio</vt:lpstr>
      <vt:lpstr>Misión – Visión - Valores</vt:lpstr>
      <vt:lpstr>Contacto</vt:lpstr>
      <vt:lpstr>Espacios digitales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2</dc:title>
  <dc:creator>Erick Solis</dc:creator>
  <cp:lastModifiedBy>Erick Solis</cp:lastModifiedBy>
  <cp:revision>1</cp:revision>
  <dcterms:created xsi:type="dcterms:W3CDTF">2024-02-18T23:35:53Z</dcterms:created>
  <dcterms:modified xsi:type="dcterms:W3CDTF">2024-02-19T20:21:16Z</dcterms:modified>
</cp:coreProperties>
</file>