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Dominante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Erick S Batista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Paulo Victor Siqueira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https://github.com/IreneGinani/Conjuntos-Dominantes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http://webhome.cs.uvic.ca/~wendym/courses/445/14/445_heur.html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http://www.cs.umd.edu/class/fall2017/cmsc451-0101/Lects/lect21-np-clique-vc-ds.pdf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https://www.researchgate.net/figure/A-2-dominating-set-of-C-6-C-10_fig5_267184321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http://webhome.cs.uvic.ca/~wendym/courses/425/14/notes/425_03_dom_alg.pdf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http://executecodes.blogspot.com/2017/11/c-program-to-solve-dominating-set.html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https://www.sanfoundry.com/cpp-program-dominating-set-problem/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https://disco.ethz.ch/courses/ss04/mobicomp/lecture/8/Chapter8DominatingSets4Slides.pdf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Conjuntos Dominantes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</a:t>
            </a:r>
            <a:r>
              <a:rPr lang="pt-BR"/>
              <a:t> conjunto dominante representado por um grafo G = (V, E) é um subconjunto D de V de tal modo que cada vértice que não está em D é adjacente a pelo menos um membro de D. O número de dominação γ(G) é o número de vértices em um menor conjunto dominante de 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exato, como funciona.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7161" l="12459" r="19679" t="19541"/>
          <a:stretch/>
        </p:blipFill>
        <p:spPr>
          <a:xfrm>
            <a:off x="1924975" y="1254900"/>
            <a:ext cx="5294051" cy="3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problema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pt-BR"/>
              <a:t>Consistem de nós sensores autônomos espacialmente distribuídos para monitorar condições físicas ou ambientais, por causa disso, eles têm aplicações difundidas no mundo. Como outras redes de computadores e de telecomunicações, as redes de sensores sem fio são suscetíveis a ameaças e ataques destrutivos. Neste sentido, defina um conjunto dominante conectado que seja usado como um backbone para comunicações, e os nós que  não estão nesse conjunto se comunicam passando mensagens por vizinhos que estão no conjunto.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052575" y="2244900"/>
            <a:ext cx="24525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0"/>
            <a:ext cx="45739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665425" y="460175"/>
            <a:ext cx="517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 Gerado com 5 vértices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11338" l="10729" r="19869" t="5231"/>
          <a:stretch/>
        </p:blipFill>
        <p:spPr>
          <a:xfrm>
            <a:off x="1665413" y="1032875"/>
            <a:ext cx="5414225" cy="36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00" y="652450"/>
            <a:ext cx="666750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75175" y="4491025"/>
            <a:ext cx="4488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https://github.com/IreneGinani/Conjuntos-Dominantes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238" y="733425"/>
            <a:ext cx="64865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975175" y="4491025"/>
            <a:ext cx="44880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https://github.com/IreneGinani/Conjuntos-Dominantes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231075"/>
            <a:ext cx="759142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