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0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783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7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452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4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069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7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921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97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5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02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CA4926-A255-4128-814E-5858EB2B96D4}" type="datetimeFigureOut">
              <a:rPr lang="es-PE" smtClean="0"/>
              <a:t>21/01/2021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D9E8F2-FF93-4AE4-A8CF-3B76B917974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1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BAAF-FEA0-4DFA-A674-B11F87BE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049" y="758951"/>
            <a:ext cx="6006631" cy="3351409"/>
          </a:xfrm>
        </p:spPr>
        <p:txBody>
          <a:bodyPr>
            <a:normAutofit/>
          </a:bodyPr>
          <a:lstStyle/>
          <a:p>
            <a:pPr algn="ctr"/>
            <a:r>
              <a:rPr lang="es-PE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PROYECTO DE INVESTIGACIÓN -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99B78-6494-4EFB-8440-6E64FF4E1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solidFill>
                  <a:srgbClr val="002060"/>
                </a:solidFill>
                <a:latin typeface="Britannic Bold" panose="020B0903060703020204" pitchFamily="34" charset="0"/>
              </a:rPr>
              <a:t>Ing. Erick Gerardo TOCASCA </a:t>
            </a:r>
            <a:r>
              <a:rPr lang="es-PE" dirty="0" err="1">
                <a:solidFill>
                  <a:srgbClr val="002060"/>
                </a:solidFill>
                <a:latin typeface="Britannic Bold" panose="020B0903060703020204" pitchFamily="34" charset="0"/>
              </a:rPr>
              <a:t>TOCASCA</a:t>
            </a:r>
            <a:endParaRPr lang="es-PE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8FD7B-044E-4745-BE6E-6BEBF432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999613"/>
            <a:ext cx="3755253" cy="30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23674-AF4C-461C-B861-0DA2C94D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47511"/>
            <a:ext cx="10058400" cy="581489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Erick Gerardo Tocasca </a:t>
            </a:r>
            <a:r>
              <a:rPr lang="es-PE" dirty="0" err="1"/>
              <a:t>Tocasca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0633-387B-427B-AB56-2E88512C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15556"/>
            <a:ext cx="10058400" cy="2353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Ingeniero de Minas por la Universidad Nacional del Centro del Perú.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Practicante en la Compañía Minera San Ignacio de Morococha.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Finalista en Concurso de Planeamiento de Minas SME – PERUMIN 2019.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Segundo puesto en Concurso de Planeamiento de Minas CONEIMIN – SAN MARCOS 2018.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Conocimientos en programación con los lenguajes: C, C++, C#, SQL, Python.</a:t>
            </a:r>
          </a:p>
          <a:p>
            <a:pPr>
              <a:buFont typeface="Wingdings" panose="05000000000000000000" pitchFamily="2" charset="2"/>
              <a:buChar char="§"/>
            </a:pPr>
            <a:endParaRPr lang="es-PE" dirty="0"/>
          </a:p>
        </p:txBody>
      </p:sp>
      <p:pic>
        <p:nvPicPr>
          <p:cNvPr id="5" name="Marcador de posición de imagen 11">
            <a:extLst>
              <a:ext uri="{FF2B5EF4-FFF2-40B4-BE49-F238E27FC236}">
                <a16:creationId xmlns:a16="http://schemas.microsoft.com/office/drawing/2014/main" id="{ADF0A360-DEE3-4E91-B10D-4B1D0BB4B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0666"/>
          <a:stretch>
            <a:fillRect/>
          </a:stretch>
        </p:blipFill>
        <p:spPr>
          <a:xfrm>
            <a:off x="4590522" y="0"/>
            <a:ext cx="2880000" cy="28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4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57389-72B4-4A2F-A914-F07DC25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1"/>
                </a:solidFill>
                <a:latin typeface="Britannic Bold" panose="020B0903060703020204" pitchFamily="34" charset="0"/>
              </a:rPr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F096A-B137-46A2-9285-EDCF7748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PE" dirty="0"/>
              <a:t>Compromiso con los proyectos de investigación.</a:t>
            </a:r>
          </a:p>
          <a:p>
            <a:pPr marL="457200" indent="-457200">
              <a:buAutoNum type="arabicPeriod"/>
            </a:pPr>
            <a:r>
              <a:rPr lang="es-PE" dirty="0"/>
              <a:t>No es necesario saber programar.</a:t>
            </a:r>
          </a:p>
          <a:p>
            <a:pPr marL="457200" indent="-457200">
              <a:buAutoNum type="arabicPeriod"/>
            </a:pPr>
            <a:r>
              <a:rPr lang="es-PE" dirty="0"/>
              <a:t>Responsabilidad.</a:t>
            </a:r>
          </a:p>
          <a:p>
            <a:pPr marL="457200" indent="-457200">
              <a:buAutoNum type="arabicPeriod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A585A9-B6DD-4081-B68A-9324D07C7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60" y="178228"/>
            <a:ext cx="1521040" cy="1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487F8-AFD9-45F3-B173-BDDDD763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s-PE" dirty="0">
                <a:solidFill>
                  <a:schemeClr val="accent1"/>
                </a:solidFill>
                <a:latin typeface="Britannic Bold" panose="020B0903060703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4C3ED-003E-4B61-B63A-590DE5EB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PE" dirty="0"/>
              <a:t>Cumplir con los proyectos.</a:t>
            </a:r>
          </a:p>
          <a:p>
            <a:pPr marL="457200" indent="-457200">
              <a:buAutoNum type="arabicPeriod"/>
            </a:pPr>
            <a:r>
              <a:rPr lang="es-PE" dirty="0"/>
              <a:t>Todos aprenderán a programar.</a:t>
            </a:r>
          </a:p>
          <a:p>
            <a:pPr marL="457200" indent="-457200">
              <a:buAutoNum type="arabicPeriod"/>
            </a:pPr>
            <a:r>
              <a:rPr lang="es-PE" dirty="0"/>
              <a:t>Implementar scripts para cada área de la minería.</a:t>
            </a:r>
          </a:p>
          <a:p>
            <a:pPr marL="457200" indent="-457200">
              <a:buAutoNum type="arabicPeriod"/>
            </a:pPr>
            <a:r>
              <a:rPr lang="es-PE" dirty="0"/>
              <a:t>Adentrarnos en el machine </a:t>
            </a:r>
            <a:r>
              <a:rPr lang="es-PE" dirty="0" err="1"/>
              <a:t>learning</a:t>
            </a:r>
            <a:r>
              <a:rPr lang="es-PE" dirty="0"/>
              <a:t> para aplicarlo en minería.</a:t>
            </a:r>
          </a:p>
          <a:p>
            <a:pPr marL="457200" indent="-457200"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CCABCA-E3F5-430E-8314-4AB7AF64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60" y="178228"/>
            <a:ext cx="1521040" cy="1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8C5E0-8DCB-4131-B9A9-C5E7B1EA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1"/>
                </a:solidFill>
                <a:latin typeface="Britannic Bold" panose="020B0903060703020204" pitchFamily="34" charset="0"/>
              </a:rPr>
              <a:t>TEMAS</a:t>
            </a:r>
            <a:r>
              <a:rPr lang="es-PE" dirty="0"/>
              <a:t> </a:t>
            </a:r>
            <a:r>
              <a:rPr lang="es-PE" dirty="0">
                <a:solidFill>
                  <a:schemeClr val="accent1"/>
                </a:solidFill>
                <a:latin typeface="Britannic Bold" panose="020B0903060703020204" pitchFamily="34" charset="0"/>
              </a:rPr>
              <a:t>TENTATIVOS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F9AF5-3E01-4D80-8604-BD5C20F9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PE" dirty="0"/>
              <a:t>Aplicación de escritorio para seguridad y salud en minería.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s-PE" dirty="0"/>
              <a:t>EDA Automatizado.</a:t>
            </a:r>
          </a:p>
          <a:p>
            <a:pPr marL="457200" indent="-457200">
              <a:buAutoNum type="arabicPeriod"/>
            </a:pPr>
            <a:r>
              <a:rPr lang="es-PE" dirty="0"/>
              <a:t>Minimización de costos.</a:t>
            </a:r>
          </a:p>
          <a:p>
            <a:pPr marL="457200" indent="-457200">
              <a:buAutoNum type="arabicPeriod"/>
            </a:pPr>
            <a:r>
              <a:rPr lang="es-PE" dirty="0"/>
              <a:t>Maximización de beneficios.</a:t>
            </a:r>
          </a:p>
          <a:p>
            <a:pPr marL="457200" indent="-457200">
              <a:buAutoNum type="arabicPeriod"/>
            </a:pPr>
            <a:r>
              <a:rPr lang="es-PE" dirty="0"/>
              <a:t>Inteligencia Artificial en automóviles. (autos, camionetas, camiones, </a:t>
            </a:r>
            <a:r>
              <a:rPr lang="es-PE" dirty="0" err="1"/>
              <a:t>etc</a:t>
            </a:r>
            <a:r>
              <a:rPr lang="es-PE" dirty="0"/>
              <a:t>)</a:t>
            </a:r>
          </a:p>
          <a:p>
            <a:pPr marL="457200" indent="-457200">
              <a:buAutoNum type="arabicPeriod"/>
            </a:pPr>
            <a:endParaRPr lang="es-PE" dirty="0"/>
          </a:p>
          <a:p>
            <a:pPr marL="457200" indent="-457200">
              <a:buAutoNum type="arabicPeriod"/>
            </a:pPr>
            <a:endParaRPr lang="es-PE" dirty="0"/>
          </a:p>
          <a:p>
            <a:pPr marL="457200" indent="-457200"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80158C-8F62-44FB-8769-56AEDE22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960" y="178228"/>
            <a:ext cx="1521040" cy="1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684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168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 Black</vt:lpstr>
      <vt:lpstr>Britannic Bold</vt:lpstr>
      <vt:lpstr>Calibri</vt:lpstr>
      <vt:lpstr>Calibri Light</vt:lpstr>
      <vt:lpstr>Wingdings</vt:lpstr>
      <vt:lpstr>Retrospección</vt:lpstr>
      <vt:lpstr>PROYECTO DE INVESTIGACIÓN - PYTHON</vt:lpstr>
      <vt:lpstr>Erick Gerardo Tocasca Tocasca</vt:lpstr>
      <vt:lpstr>REQUISITOS</vt:lpstr>
      <vt:lpstr>OBJETIVOS</vt:lpstr>
      <vt:lpstr>TEMAS TENTATIVOS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INVESTIGACIÓN - PYTHON</dc:title>
  <dc:creator>Erick Gerardo Tocasca Tocasca</dc:creator>
  <cp:lastModifiedBy>Erick Gerardo Tocasca Tocasca</cp:lastModifiedBy>
  <cp:revision>12</cp:revision>
  <dcterms:created xsi:type="dcterms:W3CDTF">2021-01-20T23:08:06Z</dcterms:created>
  <dcterms:modified xsi:type="dcterms:W3CDTF">2021-01-21T22:48:42Z</dcterms:modified>
</cp:coreProperties>
</file>