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9597-254A-411B-BFBF-E771FCB2B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Examen </a:t>
            </a:r>
            <a:r>
              <a:rPr lang="es-MX" dirty="0" err="1"/>
              <a:t>HumanAcceSs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252A9-B289-4D19-9ABE-25D6194BA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ALEJANDRO YAÑEZ AGUILAR</a:t>
            </a:r>
          </a:p>
        </p:txBody>
      </p:sp>
    </p:spTree>
    <p:extLst>
      <p:ext uri="{BB962C8B-B14F-4D97-AF65-F5344CB8AC3E}">
        <p14:creationId xmlns:p14="http://schemas.microsoft.com/office/powerpoint/2010/main" val="21562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5D06C-FE8D-44A9-B0D9-44DCF73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39"/>
            <a:ext cx="10058400" cy="941496"/>
          </a:xfrm>
        </p:spPr>
        <p:txBody>
          <a:bodyPr/>
          <a:lstStyle/>
          <a:p>
            <a:pPr algn="ctr"/>
            <a:r>
              <a:rPr lang="es-MX" dirty="0"/>
              <a:t>AGREGAR TIENDA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0A4638-5F27-4B84-A7EB-D1F27F272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783783" y="855677"/>
            <a:ext cx="10624434" cy="57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86F72-1055-449A-A6CA-38178E20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2629"/>
            <a:ext cx="10058400" cy="882774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EDITAR TIENDA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6B37AA-6636-4C23-87C4-7FAF5E75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863081" y="897622"/>
            <a:ext cx="10465837" cy="56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2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96F5-149E-4C4E-B801-21C537D3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1961"/>
            <a:ext cx="10058400" cy="1000219"/>
          </a:xfrm>
        </p:spPr>
        <p:txBody>
          <a:bodyPr/>
          <a:lstStyle/>
          <a:p>
            <a:pPr algn="ctr"/>
            <a:r>
              <a:rPr lang="es-MX" dirty="0"/>
              <a:t>ELIMINAR TIENDA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A34D2-E769-4EA7-8C02-C3D75C71E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838685" y="872454"/>
            <a:ext cx="10514629" cy="56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3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A99C-CF2E-4C19-91DB-B2EA5ADD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3906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TABLA DE </a:t>
            </a:r>
            <a:r>
              <a:rPr lang="es-MX" dirty="0" err="1"/>
              <a:t>Articulos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A036B0-F62A-460E-97DC-BF9E3B50D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9"/>
          <a:stretch/>
        </p:blipFill>
        <p:spPr>
          <a:xfrm>
            <a:off x="976777" y="1057013"/>
            <a:ext cx="10238445" cy="55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6CE87-7783-4D6E-91C2-F8C5A2A9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4240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Búsqueda </a:t>
            </a:r>
            <a:r>
              <a:rPr lang="es-MX" dirty="0" err="1"/>
              <a:t>abiertA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DCD8EA-E492-4888-BB92-679F8442F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980272" y="1048623"/>
            <a:ext cx="10141880" cy="54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5D06C-FE8D-44A9-B0D9-44DCF73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39"/>
            <a:ext cx="10058400" cy="941496"/>
          </a:xfrm>
        </p:spPr>
        <p:txBody>
          <a:bodyPr/>
          <a:lstStyle/>
          <a:p>
            <a:pPr algn="ctr"/>
            <a:r>
              <a:rPr lang="es-MX" dirty="0"/>
              <a:t>AGREGAR ARTICULO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4C884B-92BC-4422-9C6A-183F0E541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961710" y="1040235"/>
            <a:ext cx="10268580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956-8E9D-4F9B-827F-E4454331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739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EDITAR ARTICULO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5B7259-D22B-4EC0-8C3A-A268F69E0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956388" y="1031846"/>
            <a:ext cx="10279224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18DA7-DDD2-4540-8871-11B65946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3906"/>
            <a:ext cx="10058400" cy="941496"/>
          </a:xfrm>
        </p:spPr>
        <p:txBody>
          <a:bodyPr/>
          <a:lstStyle/>
          <a:p>
            <a:pPr algn="ctr"/>
            <a:r>
              <a:rPr lang="es-MX" dirty="0"/>
              <a:t>Eliminar ARTICULO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14C4F1-099A-4C1F-BF4F-5CBA108A2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984977" y="947956"/>
            <a:ext cx="10222046" cy="55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A99C-CF2E-4C19-91DB-B2EA5ADD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3906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TABLA DE Tiendas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A4B82-3009-4372-AE27-FC6B1822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977221" y="1057013"/>
            <a:ext cx="10237557" cy="55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A99C-CF2E-4C19-91DB-B2EA5ADD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3906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TABLA DE </a:t>
            </a:r>
            <a:r>
              <a:rPr lang="es-MX" dirty="0" err="1"/>
              <a:t>ArticuloTIENDA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7BFAA5-C736-4C17-BE55-9D8E4AC1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2"/>
          <a:stretch/>
        </p:blipFill>
        <p:spPr>
          <a:xfrm>
            <a:off x="979548" y="1057013"/>
            <a:ext cx="10232903" cy="55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2686-9A78-4594-9C7C-D48A00A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115736"/>
          </a:xfrm>
        </p:spPr>
        <p:txBody>
          <a:bodyPr/>
          <a:lstStyle/>
          <a:p>
            <a:pPr algn="ctr"/>
            <a:r>
              <a:rPr lang="es-MX" dirty="0"/>
              <a:t>Pagina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5CA837-E110-4950-BCD6-5DFAD5833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8"/>
          <a:stretch/>
        </p:blipFill>
        <p:spPr>
          <a:xfrm>
            <a:off x="782773" y="872135"/>
            <a:ext cx="10626454" cy="57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A99C-CF2E-4C19-91DB-B2EA5ADD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3906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TABLA DE 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9A8040-216F-476B-BDF1-45523DBFB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889234" y="875601"/>
            <a:ext cx="10128308" cy="54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1583-9DA6-4AC2-B00C-B15FB64B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9073"/>
            <a:ext cx="10058400" cy="832440"/>
          </a:xfrm>
        </p:spPr>
        <p:txBody>
          <a:bodyPr/>
          <a:lstStyle/>
          <a:p>
            <a:pPr algn="ctr"/>
            <a:r>
              <a:rPr lang="es-MX" dirty="0"/>
              <a:t>Búsqueda abierta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D41C0-0917-4F77-A091-C0E616F00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6"/>
          <a:stretch/>
        </p:blipFill>
        <p:spPr>
          <a:xfrm>
            <a:off x="1069848" y="981513"/>
            <a:ext cx="10353869" cy="55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C2513-C334-4F8A-8E17-E9B3896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2295"/>
            <a:ext cx="10058400" cy="849218"/>
          </a:xfrm>
        </p:spPr>
        <p:txBody>
          <a:bodyPr/>
          <a:lstStyle/>
          <a:p>
            <a:pPr algn="ctr"/>
            <a:r>
              <a:rPr lang="es-MX" dirty="0"/>
              <a:t>Agregar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D536AE-9B27-4D6B-8614-F3B07880E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834704" y="883784"/>
            <a:ext cx="10522591" cy="56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8264D-86C9-496A-A014-A895B858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572"/>
            <a:ext cx="10058400" cy="90794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Editar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CE4E39-AFDA-432F-A614-1B4CCB093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784326" y="897622"/>
            <a:ext cx="10623348" cy="57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E7A89-1DE6-4DE8-BF6F-4F2B47F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2295"/>
            <a:ext cx="10058400" cy="882774"/>
          </a:xfrm>
        </p:spPr>
        <p:txBody>
          <a:bodyPr/>
          <a:lstStyle/>
          <a:p>
            <a:pPr algn="ctr"/>
            <a:r>
              <a:rPr lang="es-MX" dirty="0"/>
              <a:t>ELIMINAR CLIENTE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3B9E24-A412-4AE2-9B7B-FCEB3EA5A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"/>
          <a:stretch/>
        </p:blipFill>
        <p:spPr>
          <a:xfrm>
            <a:off x="987803" y="1015069"/>
            <a:ext cx="10216393" cy="55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EA00C-BE28-4796-914D-0CF9A62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9073"/>
            <a:ext cx="10058400" cy="857607"/>
          </a:xfrm>
        </p:spPr>
        <p:txBody>
          <a:bodyPr/>
          <a:lstStyle/>
          <a:p>
            <a:pPr algn="ctr"/>
            <a:r>
              <a:rPr lang="es-MX" dirty="0"/>
              <a:t>TABLA DE TIENDAS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66EC16-B0EA-4619-B1CC-E6964976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0"/>
          <a:stretch/>
        </p:blipFill>
        <p:spPr>
          <a:xfrm>
            <a:off x="812284" y="979246"/>
            <a:ext cx="10567432" cy="56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6CE87-7783-4D6E-91C2-F8C5A2A9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4240"/>
            <a:ext cx="10058400" cy="933107"/>
          </a:xfrm>
        </p:spPr>
        <p:txBody>
          <a:bodyPr/>
          <a:lstStyle/>
          <a:p>
            <a:pPr algn="ctr"/>
            <a:r>
              <a:rPr lang="es-MX" dirty="0"/>
              <a:t>Búsqueda </a:t>
            </a:r>
            <a:r>
              <a:rPr lang="es-MX" dirty="0" err="1"/>
              <a:t>abiertA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82C2A-BF4D-4373-A3D5-FC958CCD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3"/>
          <a:stretch/>
        </p:blipFill>
        <p:spPr>
          <a:xfrm>
            <a:off x="935447" y="998290"/>
            <a:ext cx="10321105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47</TotalTime>
  <Words>47</Words>
  <Application>Microsoft Office PowerPoint</Application>
  <PresentationFormat>Panorámica</PresentationFormat>
  <Paragraphs>20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Letras en madera</vt:lpstr>
      <vt:lpstr>Examen HumanAcceSs</vt:lpstr>
      <vt:lpstr>Pagina principal</vt:lpstr>
      <vt:lpstr>TABLA DE CLIENTES</vt:lpstr>
      <vt:lpstr>Búsqueda abierta</vt:lpstr>
      <vt:lpstr>Agregar cliente</vt:lpstr>
      <vt:lpstr>Editar cliente</vt:lpstr>
      <vt:lpstr>ELIMINAR CLIENTE</vt:lpstr>
      <vt:lpstr>TABLA DE TIENDAS</vt:lpstr>
      <vt:lpstr>Búsqueda abiertA</vt:lpstr>
      <vt:lpstr>AGREGAR TIENDA</vt:lpstr>
      <vt:lpstr>EDITAR TIENDA</vt:lpstr>
      <vt:lpstr>ELIMINAR TIENDA</vt:lpstr>
      <vt:lpstr>TABLA DE Articulos</vt:lpstr>
      <vt:lpstr>Búsqueda abiertA</vt:lpstr>
      <vt:lpstr>AGREGAR ARTICULO</vt:lpstr>
      <vt:lpstr>EDITAR ARTICULO</vt:lpstr>
      <vt:lpstr>Eliminar ARTICULO</vt:lpstr>
      <vt:lpstr>TABLA DE Tiendas</vt:lpstr>
      <vt:lpstr>TABLA DE ArticuloTIENDA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HumanAccees</dc:title>
  <dc:creator>Erick Alejandro Yañez Aguilar</dc:creator>
  <cp:lastModifiedBy>Erick Alejandro Yañez Aguilar</cp:lastModifiedBy>
  <cp:revision>10</cp:revision>
  <dcterms:created xsi:type="dcterms:W3CDTF">2023-01-15T22:38:21Z</dcterms:created>
  <dcterms:modified xsi:type="dcterms:W3CDTF">2023-01-15T23:26:04Z</dcterms:modified>
</cp:coreProperties>
</file>