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9F5B2-7094-4E84-9EAE-854E5F0A03C0}"/>
              </a:ext>
            </a:extLst>
          </p:cNvPr>
          <p:cNvSpPr>
            <a:spLocks noGrp="1"/>
          </p:cNvSpPr>
          <p:nvPr>
            <p:ph type="ctrTitle"/>
          </p:nvPr>
        </p:nvSpPr>
        <p:spPr>
          <a:xfrm>
            <a:off x="2589212" y="949230"/>
            <a:ext cx="8915399" cy="2262781"/>
          </a:xfrm>
        </p:spPr>
        <p:txBody>
          <a:bodyPr/>
          <a:lstStyle/>
          <a:p>
            <a:r>
              <a:rPr lang="es-EC" dirty="0"/>
              <a:t>BASE DE DATOS SQL vs </a:t>
            </a:r>
            <a:r>
              <a:rPr lang="es-EC" dirty="0" err="1"/>
              <a:t>NoSQL</a:t>
            </a:r>
            <a:endParaRPr lang="es-EC" dirty="0"/>
          </a:p>
        </p:txBody>
      </p:sp>
      <p:sp>
        <p:nvSpPr>
          <p:cNvPr id="3" name="Subtítulo 2">
            <a:extLst>
              <a:ext uri="{FF2B5EF4-FFF2-40B4-BE49-F238E27FC236}">
                <a16:creationId xmlns:a16="http://schemas.microsoft.com/office/drawing/2014/main" id="{37D6A74D-B16D-4E28-9137-3E460BD363AC}"/>
              </a:ext>
            </a:extLst>
          </p:cNvPr>
          <p:cNvSpPr>
            <a:spLocks noGrp="1"/>
          </p:cNvSpPr>
          <p:nvPr>
            <p:ph type="subTitle" idx="1"/>
          </p:nvPr>
        </p:nvSpPr>
        <p:spPr>
          <a:xfrm>
            <a:off x="9798395" y="5466492"/>
            <a:ext cx="2393605" cy="1126283"/>
          </a:xfrm>
        </p:spPr>
        <p:txBody>
          <a:bodyPr>
            <a:normAutofit fontScale="70000" lnSpcReduction="20000"/>
          </a:bodyPr>
          <a:lstStyle/>
          <a:p>
            <a:r>
              <a:rPr lang="es-EC" b="1" dirty="0"/>
              <a:t>Grupo:</a:t>
            </a:r>
          </a:p>
          <a:p>
            <a:r>
              <a:rPr lang="es-EC" b="1" dirty="0"/>
              <a:t>Gabriela Basantes</a:t>
            </a:r>
          </a:p>
          <a:p>
            <a:r>
              <a:rPr lang="es-EC" b="1" dirty="0"/>
              <a:t>Susan Noboa</a:t>
            </a:r>
          </a:p>
          <a:p>
            <a:r>
              <a:rPr lang="es-EC" b="1" dirty="0"/>
              <a:t>Ericka Torres</a:t>
            </a:r>
          </a:p>
        </p:txBody>
      </p:sp>
    </p:spTree>
    <p:extLst>
      <p:ext uri="{BB962C8B-B14F-4D97-AF65-F5344CB8AC3E}">
        <p14:creationId xmlns:p14="http://schemas.microsoft.com/office/powerpoint/2010/main" val="33979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10ADD-7B81-439A-A924-19FA81574909}"/>
              </a:ext>
            </a:extLst>
          </p:cNvPr>
          <p:cNvSpPr>
            <a:spLocks noGrp="1"/>
          </p:cNvSpPr>
          <p:nvPr>
            <p:ph type="title"/>
          </p:nvPr>
        </p:nvSpPr>
        <p:spPr/>
        <p:txBody>
          <a:bodyPr/>
          <a:lstStyle/>
          <a:p>
            <a:r>
              <a:rPr lang="es-EC" dirty="0"/>
              <a:t>BD RELACIONALES - SQL</a:t>
            </a:r>
          </a:p>
        </p:txBody>
      </p:sp>
      <p:sp>
        <p:nvSpPr>
          <p:cNvPr id="3" name="Marcador de contenido 2">
            <a:extLst>
              <a:ext uri="{FF2B5EF4-FFF2-40B4-BE49-F238E27FC236}">
                <a16:creationId xmlns:a16="http://schemas.microsoft.com/office/drawing/2014/main" id="{6F0D5A90-8BB2-42A9-A445-CD9F88D2D7F0}"/>
              </a:ext>
            </a:extLst>
          </p:cNvPr>
          <p:cNvSpPr>
            <a:spLocks noGrp="1"/>
          </p:cNvSpPr>
          <p:nvPr>
            <p:ph idx="1"/>
          </p:nvPr>
        </p:nvSpPr>
        <p:spPr/>
        <p:txBody>
          <a:bodyPr/>
          <a:lstStyle/>
          <a:p>
            <a:endParaRPr lang="es-EC"/>
          </a:p>
        </p:txBody>
      </p:sp>
    </p:spTree>
    <p:extLst>
      <p:ext uri="{BB962C8B-B14F-4D97-AF65-F5344CB8AC3E}">
        <p14:creationId xmlns:p14="http://schemas.microsoft.com/office/powerpoint/2010/main" val="58126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67F8-DA3C-47E0-9913-018DB8F9E6E5}"/>
              </a:ext>
            </a:extLst>
          </p:cNvPr>
          <p:cNvSpPr>
            <a:spLocks noGrp="1"/>
          </p:cNvSpPr>
          <p:nvPr>
            <p:ph type="title"/>
          </p:nvPr>
        </p:nvSpPr>
        <p:spPr/>
        <p:txBody>
          <a:bodyPr/>
          <a:lstStyle/>
          <a:p>
            <a:r>
              <a:rPr lang="es-EC" dirty="0"/>
              <a:t>BD NO RELACIONALES - </a:t>
            </a:r>
            <a:r>
              <a:rPr lang="es-EC" dirty="0" err="1"/>
              <a:t>NoSQL</a:t>
            </a:r>
            <a:endParaRPr lang="es-EC" dirty="0"/>
          </a:p>
        </p:txBody>
      </p:sp>
      <p:sp>
        <p:nvSpPr>
          <p:cNvPr id="3" name="Marcador de contenido 2">
            <a:extLst>
              <a:ext uri="{FF2B5EF4-FFF2-40B4-BE49-F238E27FC236}">
                <a16:creationId xmlns:a16="http://schemas.microsoft.com/office/drawing/2014/main" id="{326F3E90-1BF2-4A89-8EE4-AEF6952B704E}"/>
              </a:ext>
            </a:extLst>
          </p:cNvPr>
          <p:cNvSpPr>
            <a:spLocks noGrp="1"/>
          </p:cNvSpPr>
          <p:nvPr>
            <p:ph idx="1"/>
          </p:nvPr>
        </p:nvSpPr>
        <p:spPr/>
        <p:txBody>
          <a:bodyPr/>
          <a:lstStyle/>
          <a:p>
            <a:endParaRPr lang="es-EC"/>
          </a:p>
        </p:txBody>
      </p:sp>
    </p:spTree>
    <p:extLst>
      <p:ext uri="{BB962C8B-B14F-4D97-AF65-F5344CB8AC3E}">
        <p14:creationId xmlns:p14="http://schemas.microsoft.com/office/powerpoint/2010/main" val="124713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D876F-95B4-44CD-A6AF-15178F93E186}"/>
              </a:ext>
            </a:extLst>
          </p:cNvPr>
          <p:cNvSpPr>
            <a:spLocks noGrp="1"/>
          </p:cNvSpPr>
          <p:nvPr>
            <p:ph type="title"/>
          </p:nvPr>
        </p:nvSpPr>
        <p:spPr/>
        <p:txBody>
          <a:bodyPr/>
          <a:lstStyle/>
          <a:p>
            <a:r>
              <a:rPr lang="es-EC" dirty="0"/>
              <a:t>CONCLUSIÓN</a:t>
            </a:r>
          </a:p>
        </p:txBody>
      </p:sp>
      <p:sp>
        <p:nvSpPr>
          <p:cNvPr id="4" name="Rectángulo 3">
            <a:extLst>
              <a:ext uri="{FF2B5EF4-FFF2-40B4-BE49-F238E27FC236}">
                <a16:creationId xmlns:a16="http://schemas.microsoft.com/office/drawing/2014/main" id="{08E6FBE4-7CE9-474B-B63E-CEA51D2D3AA9}"/>
              </a:ext>
            </a:extLst>
          </p:cNvPr>
          <p:cNvSpPr/>
          <p:nvPr/>
        </p:nvSpPr>
        <p:spPr>
          <a:xfrm>
            <a:off x="1524000" y="1688112"/>
            <a:ext cx="9382539" cy="4252831"/>
          </a:xfrm>
          <a:prstGeom prst="rect">
            <a:avLst/>
          </a:prstGeom>
        </p:spPr>
        <p:txBody>
          <a:bodyPr wrap="square">
            <a:spAutoFit/>
          </a:bodyPr>
          <a:lstStyle/>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Se puede concluir que 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ha aumentado su aceptación en el mercado aunque las BD SQL son mayor utilizadas en sistemas tradicionales.</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son de mejor uso en BIG DAT, ya que son de fácil acceso, velocidad y escalabilidad; aunque son rápidas para tareas sencillas suelen tornarse lentas para tareas compleja; la elaboración de las consultas son difíciles de elaborar. En la actualidad existen variedad de herramientas de ayuda en soporte y administración de BD SQL por otro lado para las BD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existe aún la necesidad de dichas herramientas.</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En una comparación realizada sobre la creación de instancias en un cubo entre BD SQL y </a:t>
            </a:r>
            <a:r>
              <a:rPr lang="es-EC" dirty="0" err="1">
                <a:latin typeface="Calibri" panose="020F0502020204030204" pitchFamily="34" charset="0"/>
                <a:ea typeface="Calibri" panose="020F0502020204030204" pitchFamily="34" charset="0"/>
                <a:cs typeface="Times New Roman" panose="02020603050405020304" pitchFamily="18" charset="0"/>
              </a:rPr>
              <a:t>NoSQL</a:t>
            </a:r>
            <a:r>
              <a:rPr lang="es-EC" dirty="0">
                <a:latin typeface="Calibri" panose="020F0502020204030204" pitchFamily="34" charset="0"/>
                <a:ea typeface="Calibri" panose="020F0502020204030204" pitchFamily="34" charset="0"/>
                <a:cs typeface="Times New Roman" panose="02020603050405020304" pitchFamily="18" charset="0"/>
              </a:rPr>
              <a:t> se pudo determinar que las BD relacionales son más rápida en el proceso de creación.</a:t>
            </a:r>
          </a:p>
          <a:p>
            <a:pPr algn="just">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Si bien es cierto la popularidad de los BD no relacionales han aumentado constantemente, dicha aceptación no totalmente lo es por que cuenten con un mejor funcionamiento ya que muchas de estas BD no relacionales son rápidas en ciertos criterios así como también las BD relacionales lo son para otros.</a:t>
            </a:r>
          </a:p>
        </p:txBody>
      </p:sp>
    </p:spTree>
    <p:extLst>
      <p:ext uri="{BB962C8B-B14F-4D97-AF65-F5344CB8AC3E}">
        <p14:creationId xmlns:p14="http://schemas.microsoft.com/office/powerpoint/2010/main" val="4087282418"/>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TotalTime>
  <Words>210</Words>
  <Application>Microsoft Office PowerPoint</Application>
  <PresentationFormat>Panorámica</PresentationFormat>
  <Paragraphs>12</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Century Gothic</vt:lpstr>
      <vt:lpstr>Times New Roman</vt:lpstr>
      <vt:lpstr>Wingdings 3</vt:lpstr>
      <vt:lpstr>Espiral</vt:lpstr>
      <vt:lpstr>BASE DE DATOS SQL vs NoSQL</vt:lpstr>
      <vt:lpstr>BD RELACIONALES - SQL</vt:lpstr>
      <vt:lpstr>BD NO RELACIONALES - NoSQL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 SQL vs NoSQL</dc:title>
  <dc:creator>Ericka</dc:creator>
  <cp:lastModifiedBy>Ericka</cp:lastModifiedBy>
  <cp:revision>2</cp:revision>
  <dcterms:created xsi:type="dcterms:W3CDTF">2018-03-17T00:02:36Z</dcterms:created>
  <dcterms:modified xsi:type="dcterms:W3CDTF">2018-03-17T01:45:10Z</dcterms:modified>
</cp:coreProperties>
</file>