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9F5B2-7094-4E84-9EAE-854E5F0A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49230"/>
            <a:ext cx="8915399" cy="2262781"/>
          </a:xfrm>
        </p:spPr>
        <p:txBody>
          <a:bodyPr/>
          <a:lstStyle/>
          <a:p>
            <a:r>
              <a:rPr lang="es-EC" dirty="0"/>
              <a:t>BASE DE DATOS SQL vs </a:t>
            </a:r>
            <a:r>
              <a:rPr lang="es-EC" dirty="0" err="1"/>
              <a:t>NoSQL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6A74D-B16D-4E28-9137-3E460BD36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8395" y="5466492"/>
            <a:ext cx="2393605" cy="1126283"/>
          </a:xfrm>
        </p:spPr>
        <p:txBody>
          <a:bodyPr>
            <a:normAutofit fontScale="70000" lnSpcReduction="20000"/>
          </a:bodyPr>
          <a:lstStyle/>
          <a:p>
            <a:r>
              <a:rPr lang="es-EC" b="1" dirty="0"/>
              <a:t>Grupo:</a:t>
            </a:r>
          </a:p>
          <a:p>
            <a:r>
              <a:rPr lang="es-EC" b="1" dirty="0"/>
              <a:t>Gabriela Basantes</a:t>
            </a:r>
          </a:p>
          <a:p>
            <a:r>
              <a:rPr lang="es-EC" b="1" dirty="0"/>
              <a:t>Susan Noboa</a:t>
            </a:r>
          </a:p>
          <a:p>
            <a:r>
              <a:rPr lang="es-EC" b="1" dirty="0"/>
              <a:t>Ericka Torres</a:t>
            </a:r>
          </a:p>
        </p:txBody>
      </p:sp>
    </p:spTree>
    <p:extLst>
      <p:ext uri="{BB962C8B-B14F-4D97-AF65-F5344CB8AC3E}">
        <p14:creationId xmlns:p14="http://schemas.microsoft.com/office/powerpoint/2010/main" val="33979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23146-7068-48ED-BE80-F29C065D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0E475-32C2-40BC-824E-A6C61297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575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2A33-73A6-4668-B78A-C39D620B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B0283-2F34-45A4-9954-F3913058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73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62FE5-C2AC-47FB-A210-3D00CE1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80513-0944-4A78-B7A2-508F8C49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13716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14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BASE DE DATOS SQL vs NoSQL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vs NoSQL</dc:title>
  <dc:creator>Ericka</dc:creator>
  <cp:lastModifiedBy>Ericka</cp:lastModifiedBy>
  <cp:revision>2</cp:revision>
  <dcterms:created xsi:type="dcterms:W3CDTF">2018-03-17T00:02:36Z</dcterms:created>
  <dcterms:modified xsi:type="dcterms:W3CDTF">2018-03-17T02:17:56Z</dcterms:modified>
</cp:coreProperties>
</file>