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Bebas Neue"/>
      <p:regular r:id="rId24"/>
    </p:embeddedFont>
    <p:embeddedFont>
      <p:font typeface="Cairo"/>
      <p:regular r:id="rId25"/>
      <p:bold r:id="rId26"/>
    </p:embeddedFont>
    <p:embeddedFont>
      <p:font typeface="Changa One"/>
      <p:regular r:id="rId27"/>
      <p:italic r:id="rId28"/>
    </p:embeddedFont>
    <p:embeddedFont>
      <p:font typeface="PT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BebasNeu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iro-bold.fntdata"/><Relationship Id="rId25" Type="http://schemas.openxmlformats.org/officeDocument/2006/relationships/font" Target="fonts/Cairo-regular.fntdata"/><Relationship Id="rId28" Type="http://schemas.openxmlformats.org/officeDocument/2006/relationships/font" Target="fonts/ChangaOne-italic.fntdata"/><Relationship Id="rId27" Type="http://schemas.openxmlformats.org/officeDocument/2006/relationships/font" Target="fonts/Chang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10140a3179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10140a3179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f3f40e7c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f3f40e7c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131fed6b44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131fed6b44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131fed6b44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131fed6b4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31fed6b44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131fed6b44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131fed6b44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131fed6b44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131fed6b44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131fed6b44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131fed6b44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131fed6b44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131fed6b44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131fed6b44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131fed6b44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131fed6b44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f3f40e7c9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Google Shape;2211;gf3f40e7c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f3f40e7c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f3f40e7c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126371e247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126371e247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101618d414f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101618d414f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101618d414f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101618d414f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131fed6b44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131fed6b44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f3f40e7c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f3f40e7c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95500" y="539400"/>
            <a:ext cx="7717800" cy="14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1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95500" y="1965800"/>
            <a:ext cx="7735500" cy="3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6626361">
            <a:off x="-133538" y="45350"/>
            <a:ext cx="1051602" cy="988105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6626361">
            <a:off x="8213487" y="45350"/>
            <a:ext cx="1051602" cy="988105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"/>
          <p:cNvSpPr/>
          <p:nvPr/>
        </p:nvSpPr>
        <p:spPr>
          <a:xfrm>
            <a:off x="1150500" y="1018800"/>
            <a:ext cx="6843000" cy="3105900"/>
          </a:xfrm>
          <a:prstGeom prst="roundRect">
            <a:avLst>
              <a:gd fmla="val 8834" name="adj"/>
            </a:avLst>
          </a:prstGeom>
          <a:solidFill>
            <a:srgbClr val="BDA3BC">
              <a:alpha val="28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11"/>
          <p:cNvGrpSpPr/>
          <p:nvPr/>
        </p:nvGrpSpPr>
        <p:grpSpPr>
          <a:xfrm>
            <a:off x="226818" y="2884563"/>
            <a:ext cx="1878372" cy="2563216"/>
            <a:chOff x="4784068" y="3757226"/>
            <a:chExt cx="1128016" cy="1539284"/>
          </a:xfrm>
        </p:grpSpPr>
        <p:sp>
          <p:nvSpPr>
            <p:cNvPr id="396" name="Google Shape;396;p11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11"/>
          <p:cNvGrpSpPr/>
          <p:nvPr/>
        </p:nvGrpSpPr>
        <p:grpSpPr>
          <a:xfrm rot="10800000">
            <a:off x="7059189" y="-224155"/>
            <a:ext cx="2084799" cy="2844905"/>
            <a:chOff x="4784068" y="3757226"/>
            <a:chExt cx="1128016" cy="1539284"/>
          </a:xfrm>
        </p:grpSpPr>
        <p:sp>
          <p:nvSpPr>
            <p:cNvPr id="437" name="Google Shape;437;p11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11"/>
          <p:cNvSpPr/>
          <p:nvPr/>
        </p:nvSpPr>
        <p:spPr>
          <a:xfrm flipH="1" rot="-10656195">
            <a:off x="-6127" y="-136389"/>
            <a:ext cx="1438443" cy="1351588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1"/>
          <p:cNvSpPr/>
          <p:nvPr/>
        </p:nvSpPr>
        <p:spPr>
          <a:xfrm flipH="1" rot="-3180013">
            <a:off x="7527390" y="4089091"/>
            <a:ext cx="2056808" cy="1030027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1"/>
          <p:cNvSpPr txBox="1"/>
          <p:nvPr>
            <p:ph hasCustomPrompt="1" type="title"/>
          </p:nvPr>
        </p:nvSpPr>
        <p:spPr>
          <a:xfrm>
            <a:off x="1284000" y="1422825"/>
            <a:ext cx="6576000" cy="18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0" name="Google Shape;480;p11"/>
          <p:cNvSpPr txBox="1"/>
          <p:nvPr>
            <p:ph idx="1" type="subTitle"/>
          </p:nvPr>
        </p:nvSpPr>
        <p:spPr>
          <a:xfrm>
            <a:off x="1284000" y="3223575"/>
            <a:ext cx="65760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3"/>
          <p:cNvGrpSpPr/>
          <p:nvPr/>
        </p:nvGrpSpPr>
        <p:grpSpPr>
          <a:xfrm rot="5786128">
            <a:off x="-10127" y="-589076"/>
            <a:ext cx="1063767" cy="1451610"/>
            <a:chOff x="4784068" y="3757226"/>
            <a:chExt cx="1128016" cy="1539284"/>
          </a:xfrm>
        </p:grpSpPr>
        <p:sp>
          <p:nvSpPr>
            <p:cNvPr id="484" name="Google Shape;484;p13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13"/>
          <p:cNvSpPr/>
          <p:nvPr/>
        </p:nvSpPr>
        <p:spPr>
          <a:xfrm rot="-2518824">
            <a:off x="7981282" y="-354861"/>
            <a:ext cx="1051687" cy="988185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3"/>
          <p:cNvSpPr/>
          <p:nvPr/>
        </p:nvSpPr>
        <p:spPr>
          <a:xfrm rot="-945155">
            <a:off x="8231680" y="359098"/>
            <a:ext cx="1050212" cy="525956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3"/>
          <p:cNvSpPr txBox="1"/>
          <p:nvPr>
            <p:ph type="title"/>
          </p:nvPr>
        </p:nvSpPr>
        <p:spPr>
          <a:xfrm>
            <a:off x="720000" y="1742775"/>
            <a:ext cx="229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7" name="Google Shape;527;p13"/>
          <p:cNvSpPr txBox="1"/>
          <p:nvPr>
            <p:ph hasCustomPrompt="1" idx="2" type="title"/>
          </p:nvPr>
        </p:nvSpPr>
        <p:spPr>
          <a:xfrm>
            <a:off x="1421250" y="1237600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/>
          <p:nvPr>
            <p:ph idx="1" type="subTitle"/>
          </p:nvPr>
        </p:nvSpPr>
        <p:spPr>
          <a:xfrm>
            <a:off x="720000" y="2270475"/>
            <a:ext cx="22965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9" name="Google Shape;529;p13"/>
          <p:cNvSpPr txBox="1"/>
          <p:nvPr>
            <p:ph idx="3" type="title"/>
          </p:nvPr>
        </p:nvSpPr>
        <p:spPr>
          <a:xfrm>
            <a:off x="3423750" y="1742775"/>
            <a:ext cx="229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0" name="Google Shape;530;p13"/>
          <p:cNvSpPr txBox="1"/>
          <p:nvPr>
            <p:ph hasCustomPrompt="1" idx="4" type="title"/>
          </p:nvPr>
        </p:nvSpPr>
        <p:spPr>
          <a:xfrm>
            <a:off x="4125000" y="1237600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/>
          <p:nvPr>
            <p:ph idx="5" type="subTitle"/>
          </p:nvPr>
        </p:nvSpPr>
        <p:spPr>
          <a:xfrm>
            <a:off x="3423750" y="2270475"/>
            <a:ext cx="22965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2" name="Google Shape;532;p13"/>
          <p:cNvSpPr txBox="1"/>
          <p:nvPr>
            <p:ph idx="6" type="title"/>
          </p:nvPr>
        </p:nvSpPr>
        <p:spPr>
          <a:xfrm>
            <a:off x="6127500" y="1742775"/>
            <a:ext cx="229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3" name="Google Shape;533;p13"/>
          <p:cNvSpPr txBox="1"/>
          <p:nvPr>
            <p:ph hasCustomPrompt="1" idx="7" type="title"/>
          </p:nvPr>
        </p:nvSpPr>
        <p:spPr>
          <a:xfrm>
            <a:off x="6828750" y="1237600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4" name="Google Shape;534;p13"/>
          <p:cNvSpPr txBox="1"/>
          <p:nvPr>
            <p:ph idx="8" type="subTitle"/>
          </p:nvPr>
        </p:nvSpPr>
        <p:spPr>
          <a:xfrm>
            <a:off x="6127500" y="2270475"/>
            <a:ext cx="22965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5" name="Google Shape;535;p13"/>
          <p:cNvSpPr txBox="1"/>
          <p:nvPr>
            <p:ph idx="9" type="title"/>
          </p:nvPr>
        </p:nvSpPr>
        <p:spPr>
          <a:xfrm>
            <a:off x="720000" y="3620975"/>
            <a:ext cx="229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6" name="Google Shape;536;p13"/>
          <p:cNvSpPr txBox="1"/>
          <p:nvPr>
            <p:ph hasCustomPrompt="1" idx="13" type="title"/>
          </p:nvPr>
        </p:nvSpPr>
        <p:spPr>
          <a:xfrm>
            <a:off x="1421250" y="311602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37" name="Google Shape;537;p13"/>
          <p:cNvSpPr txBox="1"/>
          <p:nvPr>
            <p:ph idx="14" type="subTitle"/>
          </p:nvPr>
        </p:nvSpPr>
        <p:spPr>
          <a:xfrm>
            <a:off x="720000" y="4148700"/>
            <a:ext cx="22965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8" name="Google Shape;538;p13"/>
          <p:cNvSpPr txBox="1"/>
          <p:nvPr>
            <p:ph idx="15" type="title"/>
          </p:nvPr>
        </p:nvSpPr>
        <p:spPr>
          <a:xfrm>
            <a:off x="3423750" y="3620975"/>
            <a:ext cx="229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9" name="Google Shape;539;p13"/>
          <p:cNvSpPr txBox="1"/>
          <p:nvPr>
            <p:ph hasCustomPrompt="1" idx="16" type="title"/>
          </p:nvPr>
        </p:nvSpPr>
        <p:spPr>
          <a:xfrm>
            <a:off x="4125000" y="311602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40" name="Google Shape;540;p13"/>
          <p:cNvSpPr txBox="1"/>
          <p:nvPr>
            <p:ph idx="17" type="subTitle"/>
          </p:nvPr>
        </p:nvSpPr>
        <p:spPr>
          <a:xfrm>
            <a:off x="3423750" y="4148700"/>
            <a:ext cx="22965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1" name="Google Shape;541;p13"/>
          <p:cNvSpPr txBox="1"/>
          <p:nvPr>
            <p:ph idx="1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4"/>
          <p:cNvSpPr txBox="1"/>
          <p:nvPr>
            <p:ph type="title"/>
          </p:nvPr>
        </p:nvSpPr>
        <p:spPr>
          <a:xfrm>
            <a:off x="4810800" y="1263150"/>
            <a:ext cx="3620100" cy="13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4" name="Google Shape;544;p14"/>
          <p:cNvSpPr txBox="1"/>
          <p:nvPr>
            <p:ph idx="1" type="subTitle"/>
          </p:nvPr>
        </p:nvSpPr>
        <p:spPr>
          <a:xfrm>
            <a:off x="4810800" y="2645850"/>
            <a:ext cx="36201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14"/>
          <p:cNvSpPr/>
          <p:nvPr/>
        </p:nvSpPr>
        <p:spPr>
          <a:xfrm rot="1501571">
            <a:off x="-313250" y="3160098"/>
            <a:ext cx="1411540" cy="1326309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14"/>
          <p:cNvGrpSpPr/>
          <p:nvPr/>
        </p:nvGrpSpPr>
        <p:grpSpPr>
          <a:xfrm>
            <a:off x="-396847" y="2350834"/>
            <a:ext cx="1840127" cy="3073079"/>
            <a:chOff x="8020703" y="3817528"/>
            <a:chExt cx="843979" cy="1409475"/>
          </a:xfrm>
        </p:grpSpPr>
        <p:sp>
          <p:nvSpPr>
            <p:cNvPr id="547" name="Google Shape;547;p14"/>
            <p:cNvSpPr/>
            <p:nvPr/>
          </p:nvSpPr>
          <p:spPr>
            <a:xfrm>
              <a:off x="8535180" y="3823805"/>
              <a:ext cx="329502" cy="1345089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8363026" y="3817528"/>
              <a:ext cx="329950" cy="135120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8574278" y="4531288"/>
              <a:ext cx="19352" cy="67005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8545977" y="4475567"/>
              <a:ext cx="11694" cy="32373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8537422" y="4540739"/>
              <a:ext cx="12160" cy="3911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8529334" y="4618035"/>
              <a:ext cx="13057" cy="4677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8505516" y="4531288"/>
              <a:ext cx="9900" cy="3597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8568001" y="4625675"/>
              <a:ext cx="9003" cy="28337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8492030" y="4609050"/>
              <a:ext cx="9003" cy="42721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8499670" y="4450387"/>
              <a:ext cx="11263" cy="36426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8470454" y="4494433"/>
              <a:ext cx="10348" cy="33736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8745984" y="4574438"/>
              <a:ext cx="9021" cy="44533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8734757" y="4504333"/>
              <a:ext cx="9003" cy="283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8717683" y="4558261"/>
              <a:ext cx="8555" cy="30131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8770268" y="4556916"/>
              <a:ext cx="9452" cy="33736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8734757" y="4662100"/>
              <a:ext cx="9003" cy="30579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8710940" y="4614897"/>
              <a:ext cx="8555" cy="26992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8764869" y="4643215"/>
              <a:ext cx="8555" cy="39565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8786893" y="4617587"/>
              <a:ext cx="9003" cy="23854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8712285" y="4503867"/>
              <a:ext cx="8555" cy="26095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8686208" y="4511525"/>
              <a:ext cx="9452" cy="27871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8625983" y="4118678"/>
              <a:ext cx="9003" cy="32373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8643506" y="4089015"/>
              <a:ext cx="9003" cy="36874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8623275" y="4188334"/>
              <a:ext cx="9470" cy="34632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8650697" y="4182505"/>
              <a:ext cx="9003" cy="39565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8612945" y="4860756"/>
              <a:ext cx="10348" cy="51725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8592715" y="4845924"/>
              <a:ext cx="8555" cy="37789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8594957" y="4942123"/>
              <a:ext cx="10366" cy="26974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8630467" y="4921445"/>
              <a:ext cx="12160" cy="43170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8582384" y="4911994"/>
              <a:ext cx="8107" cy="22957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8615187" y="4781648"/>
              <a:ext cx="11712" cy="36426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8039955" y="4367264"/>
              <a:ext cx="608887" cy="854938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8020703" y="4363640"/>
              <a:ext cx="563157" cy="863364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14"/>
          <p:cNvSpPr/>
          <p:nvPr/>
        </p:nvSpPr>
        <p:spPr>
          <a:xfrm flipH="1" rot="10317459">
            <a:off x="52748" y="-234586"/>
            <a:ext cx="1320716" cy="1240983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4"/>
          <p:cNvSpPr/>
          <p:nvPr/>
        </p:nvSpPr>
        <p:spPr>
          <a:xfrm rot="-2518824">
            <a:off x="7981282" y="-354861"/>
            <a:ext cx="1051687" cy="988185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14"/>
          <p:cNvGrpSpPr/>
          <p:nvPr/>
        </p:nvGrpSpPr>
        <p:grpSpPr>
          <a:xfrm rot="-10143835">
            <a:off x="8288035" y="-373346"/>
            <a:ext cx="1236902" cy="1447958"/>
            <a:chOff x="7987008" y="-231825"/>
            <a:chExt cx="1066140" cy="1248058"/>
          </a:xfrm>
        </p:grpSpPr>
        <p:sp>
          <p:nvSpPr>
            <p:cNvPr id="583" name="Google Shape;583;p14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4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4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4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4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14"/>
          <p:cNvSpPr/>
          <p:nvPr/>
        </p:nvSpPr>
        <p:spPr>
          <a:xfrm rot="-5245595">
            <a:off x="8270270" y="4110018"/>
            <a:ext cx="1051659" cy="988158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5"/>
          <p:cNvSpPr txBox="1"/>
          <p:nvPr>
            <p:ph type="title"/>
          </p:nvPr>
        </p:nvSpPr>
        <p:spPr>
          <a:xfrm>
            <a:off x="713100" y="2972500"/>
            <a:ext cx="49026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5" name="Google Shape;595;p15"/>
          <p:cNvSpPr txBox="1"/>
          <p:nvPr>
            <p:ph idx="1" type="subTitle"/>
          </p:nvPr>
        </p:nvSpPr>
        <p:spPr>
          <a:xfrm>
            <a:off x="713100" y="1763625"/>
            <a:ext cx="4902600" cy="12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6" name="Google Shape;596;p15"/>
          <p:cNvSpPr/>
          <p:nvPr/>
        </p:nvSpPr>
        <p:spPr>
          <a:xfrm flipH="1" rot="3898629">
            <a:off x="438473" y="98437"/>
            <a:ext cx="1100929" cy="1034412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15"/>
          <p:cNvGrpSpPr/>
          <p:nvPr/>
        </p:nvGrpSpPr>
        <p:grpSpPr>
          <a:xfrm rot="5783605">
            <a:off x="110675" y="-1108209"/>
            <a:ext cx="1756529" cy="2396949"/>
            <a:chOff x="4784068" y="3757226"/>
            <a:chExt cx="1128016" cy="1539284"/>
          </a:xfrm>
        </p:grpSpPr>
        <p:sp>
          <p:nvSpPr>
            <p:cNvPr id="598" name="Google Shape;598;p15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15"/>
          <p:cNvSpPr/>
          <p:nvPr/>
        </p:nvSpPr>
        <p:spPr>
          <a:xfrm rot="-2518782">
            <a:off x="7176584" y="-707524"/>
            <a:ext cx="1789575" cy="1681518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15"/>
          <p:cNvGrpSpPr/>
          <p:nvPr/>
        </p:nvGrpSpPr>
        <p:grpSpPr>
          <a:xfrm rot="-10143876">
            <a:off x="7698658" y="-738730"/>
            <a:ext cx="2104716" cy="2463850"/>
            <a:chOff x="7987008" y="-231825"/>
            <a:chExt cx="1066140" cy="1248058"/>
          </a:xfrm>
        </p:grpSpPr>
        <p:sp>
          <p:nvSpPr>
            <p:cNvPr id="640" name="Google Shape;640;p15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15"/>
          <p:cNvSpPr/>
          <p:nvPr/>
        </p:nvSpPr>
        <p:spPr>
          <a:xfrm flipH="1" rot="-2199220">
            <a:off x="-352358" y="4143763"/>
            <a:ext cx="969775" cy="911219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5"/>
          <p:cNvSpPr/>
          <p:nvPr/>
        </p:nvSpPr>
        <p:spPr>
          <a:xfrm flipH="1" rot="-3773086">
            <a:off x="39508" y="4670297"/>
            <a:ext cx="968398" cy="484983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6"/>
          <p:cNvSpPr/>
          <p:nvPr/>
        </p:nvSpPr>
        <p:spPr>
          <a:xfrm flipH="1" rot="5710146">
            <a:off x="8136944" y="3933811"/>
            <a:ext cx="1599197" cy="928070"/>
          </a:xfrm>
          <a:custGeom>
            <a:rect b="b" l="l" r="r" t="t"/>
            <a:pathLst>
              <a:path extrusionOk="0" h="25887" w="44607">
                <a:moveTo>
                  <a:pt x="9114" y="1"/>
                </a:moveTo>
                <a:cubicBezTo>
                  <a:pt x="8558" y="1"/>
                  <a:pt x="8039" y="522"/>
                  <a:pt x="7645" y="857"/>
                </a:cubicBezTo>
                <a:cubicBezTo>
                  <a:pt x="6216" y="2110"/>
                  <a:pt x="5139" y="3714"/>
                  <a:pt x="4312" y="5418"/>
                </a:cubicBezTo>
                <a:cubicBezTo>
                  <a:pt x="3359" y="7348"/>
                  <a:pt x="2658" y="9453"/>
                  <a:pt x="2332" y="11584"/>
                </a:cubicBezTo>
                <a:cubicBezTo>
                  <a:pt x="2282" y="11659"/>
                  <a:pt x="2206" y="11734"/>
                  <a:pt x="2131" y="11809"/>
                </a:cubicBezTo>
                <a:cubicBezTo>
                  <a:pt x="2131" y="11809"/>
                  <a:pt x="2131" y="11834"/>
                  <a:pt x="2106" y="11834"/>
                </a:cubicBezTo>
                <a:cubicBezTo>
                  <a:pt x="1430" y="11859"/>
                  <a:pt x="728" y="11909"/>
                  <a:pt x="26" y="11985"/>
                </a:cubicBezTo>
                <a:cubicBezTo>
                  <a:pt x="1" y="11985"/>
                  <a:pt x="1" y="12010"/>
                  <a:pt x="26" y="12010"/>
                </a:cubicBezTo>
                <a:cubicBezTo>
                  <a:pt x="377" y="11997"/>
                  <a:pt x="728" y="11991"/>
                  <a:pt x="1075" y="11991"/>
                </a:cubicBezTo>
                <a:cubicBezTo>
                  <a:pt x="1423" y="11991"/>
                  <a:pt x="1768" y="11997"/>
                  <a:pt x="2106" y="12010"/>
                </a:cubicBezTo>
                <a:cubicBezTo>
                  <a:pt x="2142" y="12064"/>
                  <a:pt x="2191" y="12105"/>
                  <a:pt x="2263" y="12105"/>
                </a:cubicBezTo>
                <a:cubicBezTo>
                  <a:pt x="2291" y="12105"/>
                  <a:pt x="2322" y="12099"/>
                  <a:pt x="2357" y="12085"/>
                </a:cubicBezTo>
                <a:cubicBezTo>
                  <a:pt x="2382" y="12060"/>
                  <a:pt x="2407" y="12035"/>
                  <a:pt x="2432" y="12010"/>
                </a:cubicBezTo>
                <a:lnTo>
                  <a:pt x="2507" y="12010"/>
                </a:lnTo>
                <a:cubicBezTo>
                  <a:pt x="2532" y="12022"/>
                  <a:pt x="2557" y="12028"/>
                  <a:pt x="2582" y="12028"/>
                </a:cubicBezTo>
                <a:cubicBezTo>
                  <a:pt x="2607" y="12028"/>
                  <a:pt x="2633" y="12022"/>
                  <a:pt x="2658" y="12010"/>
                </a:cubicBezTo>
                <a:cubicBezTo>
                  <a:pt x="3134" y="12035"/>
                  <a:pt x="3635" y="12060"/>
                  <a:pt x="4136" y="12110"/>
                </a:cubicBezTo>
                <a:cubicBezTo>
                  <a:pt x="4136" y="12160"/>
                  <a:pt x="4136" y="12185"/>
                  <a:pt x="4161" y="12210"/>
                </a:cubicBezTo>
                <a:cubicBezTo>
                  <a:pt x="4161" y="12235"/>
                  <a:pt x="4186" y="12235"/>
                  <a:pt x="4186" y="12235"/>
                </a:cubicBezTo>
                <a:cubicBezTo>
                  <a:pt x="4262" y="13739"/>
                  <a:pt x="4938" y="15293"/>
                  <a:pt x="5640" y="16571"/>
                </a:cubicBezTo>
                <a:cubicBezTo>
                  <a:pt x="6392" y="17950"/>
                  <a:pt x="7420" y="19303"/>
                  <a:pt x="8648" y="20255"/>
                </a:cubicBezTo>
                <a:cubicBezTo>
                  <a:pt x="9059" y="20569"/>
                  <a:pt x="9669" y="20959"/>
                  <a:pt x="10251" y="20959"/>
                </a:cubicBezTo>
                <a:cubicBezTo>
                  <a:pt x="10414" y="20959"/>
                  <a:pt x="10574" y="20928"/>
                  <a:pt x="10728" y="20857"/>
                </a:cubicBezTo>
                <a:cubicBezTo>
                  <a:pt x="11354" y="20606"/>
                  <a:pt x="11104" y="19679"/>
                  <a:pt x="10953" y="19178"/>
                </a:cubicBezTo>
                <a:cubicBezTo>
                  <a:pt x="10527" y="17674"/>
                  <a:pt x="9550" y="16220"/>
                  <a:pt x="8522" y="15042"/>
                </a:cubicBezTo>
                <a:cubicBezTo>
                  <a:pt x="7921" y="14391"/>
                  <a:pt x="7269" y="13764"/>
                  <a:pt x="6567" y="13213"/>
                </a:cubicBezTo>
                <a:cubicBezTo>
                  <a:pt x="6216" y="12937"/>
                  <a:pt x="5866" y="12686"/>
                  <a:pt x="5490" y="12436"/>
                </a:cubicBezTo>
                <a:cubicBezTo>
                  <a:pt x="5389" y="12361"/>
                  <a:pt x="5264" y="12285"/>
                  <a:pt x="5139" y="12210"/>
                </a:cubicBezTo>
                <a:lnTo>
                  <a:pt x="5164" y="12210"/>
                </a:lnTo>
                <a:cubicBezTo>
                  <a:pt x="6818" y="12386"/>
                  <a:pt x="8472" y="12661"/>
                  <a:pt x="10101" y="12937"/>
                </a:cubicBezTo>
                <a:cubicBezTo>
                  <a:pt x="10252" y="13739"/>
                  <a:pt x="10703" y="14441"/>
                  <a:pt x="11154" y="15092"/>
                </a:cubicBezTo>
                <a:cubicBezTo>
                  <a:pt x="11630" y="15794"/>
                  <a:pt x="12181" y="16471"/>
                  <a:pt x="12758" y="17097"/>
                </a:cubicBezTo>
                <a:cubicBezTo>
                  <a:pt x="13961" y="18376"/>
                  <a:pt x="15339" y="19503"/>
                  <a:pt x="16868" y="20381"/>
                </a:cubicBezTo>
                <a:cubicBezTo>
                  <a:pt x="17281" y="20639"/>
                  <a:pt x="17777" y="20873"/>
                  <a:pt x="18274" y="20873"/>
                </a:cubicBezTo>
                <a:cubicBezTo>
                  <a:pt x="18501" y="20873"/>
                  <a:pt x="18728" y="20824"/>
                  <a:pt x="18948" y="20706"/>
                </a:cubicBezTo>
                <a:cubicBezTo>
                  <a:pt x="19600" y="20356"/>
                  <a:pt x="19650" y="19654"/>
                  <a:pt x="19374" y="19027"/>
                </a:cubicBezTo>
                <a:cubicBezTo>
                  <a:pt x="18698" y="17498"/>
                  <a:pt x="17094" y="16396"/>
                  <a:pt x="15765" y="15443"/>
                </a:cubicBezTo>
                <a:cubicBezTo>
                  <a:pt x="14888" y="14842"/>
                  <a:pt x="13986" y="14315"/>
                  <a:pt x="13034" y="13814"/>
                </a:cubicBezTo>
                <a:cubicBezTo>
                  <a:pt x="12683" y="13614"/>
                  <a:pt x="12307" y="13438"/>
                  <a:pt x="11931" y="13263"/>
                </a:cubicBezTo>
                <a:lnTo>
                  <a:pt x="11931" y="13263"/>
                </a:lnTo>
                <a:cubicBezTo>
                  <a:pt x="12532" y="13363"/>
                  <a:pt x="13109" y="13463"/>
                  <a:pt x="13710" y="13564"/>
                </a:cubicBezTo>
                <a:cubicBezTo>
                  <a:pt x="18121" y="14265"/>
                  <a:pt x="22582" y="14767"/>
                  <a:pt x="26968" y="15794"/>
                </a:cubicBezTo>
                <a:cubicBezTo>
                  <a:pt x="27119" y="16496"/>
                  <a:pt x="27420" y="17173"/>
                  <a:pt x="27720" y="17824"/>
                </a:cubicBezTo>
                <a:cubicBezTo>
                  <a:pt x="28096" y="18726"/>
                  <a:pt x="28472" y="19604"/>
                  <a:pt x="28898" y="20456"/>
                </a:cubicBezTo>
                <a:cubicBezTo>
                  <a:pt x="29750" y="22135"/>
                  <a:pt x="30903" y="23614"/>
                  <a:pt x="32156" y="24967"/>
                </a:cubicBezTo>
                <a:cubicBezTo>
                  <a:pt x="32504" y="25335"/>
                  <a:pt x="33069" y="25887"/>
                  <a:pt x="33632" y="25887"/>
                </a:cubicBezTo>
                <a:cubicBezTo>
                  <a:pt x="33759" y="25887"/>
                  <a:pt x="33887" y="25859"/>
                  <a:pt x="34011" y="25794"/>
                </a:cubicBezTo>
                <a:cubicBezTo>
                  <a:pt x="34713" y="25443"/>
                  <a:pt x="34387" y="24516"/>
                  <a:pt x="34187" y="23965"/>
                </a:cubicBezTo>
                <a:cubicBezTo>
                  <a:pt x="33585" y="22235"/>
                  <a:pt x="32708" y="20606"/>
                  <a:pt x="31630" y="19127"/>
                </a:cubicBezTo>
                <a:cubicBezTo>
                  <a:pt x="31054" y="18351"/>
                  <a:pt x="30402" y="17599"/>
                  <a:pt x="29700" y="16897"/>
                </a:cubicBezTo>
                <a:cubicBezTo>
                  <a:pt x="29525" y="16696"/>
                  <a:pt x="29324" y="16496"/>
                  <a:pt x="29099" y="16295"/>
                </a:cubicBezTo>
                <a:lnTo>
                  <a:pt x="29099" y="16295"/>
                </a:lnTo>
                <a:cubicBezTo>
                  <a:pt x="29826" y="16446"/>
                  <a:pt x="30552" y="16621"/>
                  <a:pt x="31254" y="16822"/>
                </a:cubicBezTo>
                <a:cubicBezTo>
                  <a:pt x="31881" y="17473"/>
                  <a:pt x="33009" y="17774"/>
                  <a:pt x="33836" y="18100"/>
                </a:cubicBezTo>
                <a:cubicBezTo>
                  <a:pt x="34813" y="18501"/>
                  <a:pt x="35841" y="18827"/>
                  <a:pt x="36868" y="19102"/>
                </a:cubicBezTo>
                <a:cubicBezTo>
                  <a:pt x="38898" y="19654"/>
                  <a:pt x="41004" y="19980"/>
                  <a:pt x="43134" y="20055"/>
                </a:cubicBezTo>
                <a:cubicBezTo>
                  <a:pt x="43278" y="20061"/>
                  <a:pt x="43443" y="20072"/>
                  <a:pt x="43608" y="20072"/>
                </a:cubicBezTo>
                <a:cubicBezTo>
                  <a:pt x="44104" y="20072"/>
                  <a:pt x="44606" y="19973"/>
                  <a:pt x="44588" y="19353"/>
                </a:cubicBezTo>
                <a:cubicBezTo>
                  <a:pt x="44563" y="18576"/>
                  <a:pt x="43886" y="17975"/>
                  <a:pt x="43309" y="17549"/>
                </a:cubicBezTo>
                <a:cubicBezTo>
                  <a:pt x="41781" y="16396"/>
                  <a:pt x="39776" y="15919"/>
                  <a:pt x="37921" y="15719"/>
                </a:cubicBezTo>
                <a:cubicBezTo>
                  <a:pt x="37243" y="15648"/>
                  <a:pt x="36565" y="15618"/>
                  <a:pt x="35887" y="15618"/>
                </a:cubicBezTo>
                <a:cubicBezTo>
                  <a:pt x="35362" y="15618"/>
                  <a:pt x="34837" y="15636"/>
                  <a:pt x="34312" y="15669"/>
                </a:cubicBezTo>
                <a:cubicBezTo>
                  <a:pt x="33410" y="15744"/>
                  <a:pt x="32432" y="15819"/>
                  <a:pt x="31530" y="16070"/>
                </a:cubicBezTo>
                <a:cubicBezTo>
                  <a:pt x="30452" y="15819"/>
                  <a:pt x="29375" y="15569"/>
                  <a:pt x="28272" y="15293"/>
                </a:cubicBezTo>
                <a:cubicBezTo>
                  <a:pt x="28071" y="15243"/>
                  <a:pt x="27871" y="15218"/>
                  <a:pt x="27670" y="15168"/>
                </a:cubicBezTo>
                <a:cubicBezTo>
                  <a:pt x="27570" y="15117"/>
                  <a:pt x="27470" y="15067"/>
                  <a:pt x="27369" y="15017"/>
                </a:cubicBezTo>
                <a:cubicBezTo>
                  <a:pt x="27328" y="15007"/>
                  <a:pt x="27291" y="15001"/>
                  <a:pt x="27258" y="15001"/>
                </a:cubicBezTo>
                <a:cubicBezTo>
                  <a:pt x="27211" y="15001"/>
                  <a:pt x="27173" y="15013"/>
                  <a:pt x="27144" y="15042"/>
                </a:cubicBezTo>
                <a:cubicBezTo>
                  <a:pt x="27094" y="15017"/>
                  <a:pt x="27069" y="15017"/>
                  <a:pt x="27019" y="15017"/>
                </a:cubicBezTo>
                <a:cubicBezTo>
                  <a:pt x="27269" y="14967"/>
                  <a:pt x="27545" y="14942"/>
                  <a:pt x="27770" y="14917"/>
                </a:cubicBezTo>
                <a:cubicBezTo>
                  <a:pt x="28748" y="14792"/>
                  <a:pt x="29725" y="14616"/>
                  <a:pt x="30678" y="14366"/>
                </a:cubicBezTo>
                <a:cubicBezTo>
                  <a:pt x="31680" y="14115"/>
                  <a:pt x="32683" y="13789"/>
                  <a:pt x="33660" y="13388"/>
                </a:cubicBezTo>
                <a:cubicBezTo>
                  <a:pt x="34437" y="13087"/>
                  <a:pt x="35314" y="12787"/>
                  <a:pt x="35941" y="12235"/>
                </a:cubicBezTo>
                <a:cubicBezTo>
                  <a:pt x="36442" y="11784"/>
                  <a:pt x="36843" y="10982"/>
                  <a:pt x="36392" y="10381"/>
                </a:cubicBezTo>
                <a:cubicBezTo>
                  <a:pt x="36107" y="9988"/>
                  <a:pt x="35631" y="9901"/>
                  <a:pt x="35173" y="9901"/>
                </a:cubicBezTo>
                <a:cubicBezTo>
                  <a:pt x="34987" y="9901"/>
                  <a:pt x="34804" y="9915"/>
                  <a:pt x="34638" y="9929"/>
                </a:cubicBezTo>
                <a:cubicBezTo>
                  <a:pt x="32858" y="10130"/>
                  <a:pt x="31129" y="10606"/>
                  <a:pt x="29500" y="11333"/>
                </a:cubicBezTo>
                <a:cubicBezTo>
                  <a:pt x="28522" y="11784"/>
                  <a:pt x="27620" y="12310"/>
                  <a:pt x="26768" y="12912"/>
                </a:cubicBezTo>
                <a:cubicBezTo>
                  <a:pt x="26116" y="13363"/>
                  <a:pt x="25390" y="13914"/>
                  <a:pt x="24888" y="14541"/>
                </a:cubicBezTo>
                <a:cubicBezTo>
                  <a:pt x="23811" y="14341"/>
                  <a:pt x="22733" y="14140"/>
                  <a:pt x="21630" y="13965"/>
                </a:cubicBezTo>
                <a:cubicBezTo>
                  <a:pt x="17044" y="13288"/>
                  <a:pt x="12457" y="12661"/>
                  <a:pt x="7846" y="12135"/>
                </a:cubicBezTo>
                <a:cubicBezTo>
                  <a:pt x="7269" y="12060"/>
                  <a:pt x="6693" y="12010"/>
                  <a:pt x="6116" y="11960"/>
                </a:cubicBezTo>
                <a:cubicBezTo>
                  <a:pt x="6718" y="11784"/>
                  <a:pt x="7319" y="11609"/>
                  <a:pt x="7921" y="11433"/>
                </a:cubicBezTo>
                <a:cubicBezTo>
                  <a:pt x="9049" y="11082"/>
                  <a:pt x="10176" y="10706"/>
                  <a:pt x="11279" y="10280"/>
                </a:cubicBezTo>
                <a:cubicBezTo>
                  <a:pt x="13309" y="9528"/>
                  <a:pt x="15364" y="8626"/>
                  <a:pt x="17069" y="7248"/>
                </a:cubicBezTo>
                <a:cubicBezTo>
                  <a:pt x="17570" y="6822"/>
                  <a:pt x="18848" y="5919"/>
                  <a:pt x="18447" y="5117"/>
                </a:cubicBezTo>
                <a:cubicBezTo>
                  <a:pt x="18218" y="4674"/>
                  <a:pt x="17720" y="4557"/>
                  <a:pt x="17209" y="4557"/>
                </a:cubicBezTo>
                <a:cubicBezTo>
                  <a:pt x="16824" y="4557"/>
                  <a:pt x="16432" y="4623"/>
                  <a:pt x="16141" y="4666"/>
                </a:cubicBezTo>
                <a:cubicBezTo>
                  <a:pt x="13911" y="4967"/>
                  <a:pt x="11780" y="6020"/>
                  <a:pt x="9901" y="7198"/>
                </a:cubicBezTo>
                <a:cubicBezTo>
                  <a:pt x="8873" y="7849"/>
                  <a:pt x="7921" y="8601"/>
                  <a:pt x="7019" y="9403"/>
                </a:cubicBezTo>
                <a:cubicBezTo>
                  <a:pt x="6216" y="10105"/>
                  <a:pt x="5389" y="10857"/>
                  <a:pt x="4788" y="11734"/>
                </a:cubicBezTo>
                <a:cubicBezTo>
                  <a:pt x="4688" y="11784"/>
                  <a:pt x="4587" y="11809"/>
                  <a:pt x="4512" y="11859"/>
                </a:cubicBezTo>
                <a:cubicBezTo>
                  <a:pt x="4122" y="11842"/>
                  <a:pt x="3720" y="11824"/>
                  <a:pt x="3323" y="11824"/>
                </a:cubicBezTo>
                <a:cubicBezTo>
                  <a:pt x="3158" y="11824"/>
                  <a:pt x="2995" y="11827"/>
                  <a:pt x="2833" y="11834"/>
                </a:cubicBezTo>
                <a:cubicBezTo>
                  <a:pt x="2833" y="11784"/>
                  <a:pt x="2833" y="11734"/>
                  <a:pt x="2858" y="11709"/>
                </a:cubicBezTo>
                <a:cubicBezTo>
                  <a:pt x="3535" y="11158"/>
                  <a:pt x="4136" y="10456"/>
                  <a:pt x="4713" y="9854"/>
                </a:cubicBezTo>
                <a:cubicBezTo>
                  <a:pt x="5440" y="9077"/>
                  <a:pt x="6191" y="8300"/>
                  <a:pt x="6868" y="7448"/>
                </a:cubicBezTo>
                <a:cubicBezTo>
                  <a:pt x="7545" y="6596"/>
                  <a:pt x="8196" y="5719"/>
                  <a:pt x="8798" y="4817"/>
                </a:cubicBezTo>
                <a:cubicBezTo>
                  <a:pt x="9349" y="3990"/>
                  <a:pt x="9976" y="3137"/>
                  <a:pt x="10201" y="2160"/>
                </a:cubicBezTo>
                <a:cubicBezTo>
                  <a:pt x="10352" y="1458"/>
                  <a:pt x="10227" y="531"/>
                  <a:pt x="9575" y="130"/>
                </a:cubicBezTo>
                <a:cubicBezTo>
                  <a:pt x="9420" y="39"/>
                  <a:pt x="9266" y="1"/>
                  <a:pt x="91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6"/>
          <p:cNvSpPr/>
          <p:nvPr/>
        </p:nvSpPr>
        <p:spPr>
          <a:xfrm flipH="1" rot="-4815510">
            <a:off x="8071519" y="4270242"/>
            <a:ext cx="926080" cy="870162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6"/>
          <p:cNvSpPr/>
          <p:nvPr/>
        </p:nvSpPr>
        <p:spPr>
          <a:xfrm rot="-3319643">
            <a:off x="7178861" y="-554374"/>
            <a:ext cx="1775776" cy="1668552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16"/>
          <p:cNvGrpSpPr/>
          <p:nvPr/>
        </p:nvGrpSpPr>
        <p:grpSpPr>
          <a:xfrm rot="10655346">
            <a:off x="7761969" y="-750456"/>
            <a:ext cx="2088390" cy="2444738"/>
            <a:chOff x="7987008" y="-231825"/>
            <a:chExt cx="1066140" cy="1248058"/>
          </a:xfrm>
        </p:grpSpPr>
        <p:sp>
          <p:nvSpPr>
            <p:cNvPr id="656" name="Google Shape;656;p16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16"/>
          <p:cNvSpPr/>
          <p:nvPr/>
        </p:nvSpPr>
        <p:spPr>
          <a:xfrm flipH="1" rot="-1501571">
            <a:off x="-79049" y="3160098"/>
            <a:ext cx="1411540" cy="1326309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16"/>
          <p:cNvGrpSpPr/>
          <p:nvPr/>
        </p:nvGrpSpPr>
        <p:grpSpPr>
          <a:xfrm flipH="1">
            <a:off x="-424039" y="2350834"/>
            <a:ext cx="1840127" cy="3073079"/>
            <a:chOff x="8020703" y="3817528"/>
            <a:chExt cx="843979" cy="1409475"/>
          </a:xfrm>
        </p:grpSpPr>
        <p:sp>
          <p:nvSpPr>
            <p:cNvPr id="667" name="Google Shape;667;p16"/>
            <p:cNvSpPr/>
            <p:nvPr/>
          </p:nvSpPr>
          <p:spPr>
            <a:xfrm>
              <a:off x="8535180" y="3823805"/>
              <a:ext cx="329502" cy="1345089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8363026" y="3817528"/>
              <a:ext cx="329950" cy="135120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8574278" y="4531288"/>
              <a:ext cx="19352" cy="67005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8545977" y="4475567"/>
              <a:ext cx="11694" cy="32373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8537422" y="4540739"/>
              <a:ext cx="12160" cy="3911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8529334" y="4618035"/>
              <a:ext cx="13057" cy="4677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8505516" y="4531288"/>
              <a:ext cx="9900" cy="3597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8568001" y="4625675"/>
              <a:ext cx="9003" cy="28337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8492030" y="4609050"/>
              <a:ext cx="9003" cy="42721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8499670" y="4450387"/>
              <a:ext cx="11263" cy="36426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8470454" y="4494433"/>
              <a:ext cx="10348" cy="33736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8745984" y="4574438"/>
              <a:ext cx="9021" cy="44533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8734757" y="4504333"/>
              <a:ext cx="9003" cy="283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8717683" y="4558261"/>
              <a:ext cx="8555" cy="30131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8770268" y="4556916"/>
              <a:ext cx="9452" cy="33736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8734757" y="4662100"/>
              <a:ext cx="9003" cy="30579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8710940" y="4614897"/>
              <a:ext cx="8555" cy="26992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8764869" y="4643215"/>
              <a:ext cx="8555" cy="39565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8786893" y="4617587"/>
              <a:ext cx="9003" cy="23854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8712285" y="4503867"/>
              <a:ext cx="8555" cy="26095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8686208" y="4511525"/>
              <a:ext cx="9452" cy="27871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8625983" y="4118678"/>
              <a:ext cx="9003" cy="32373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8643506" y="4089015"/>
              <a:ext cx="9003" cy="36874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8623275" y="4188334"/>
              <a:ext cx="9470" cy="34632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8650697" y="4182505"/>
              <a:ext cx="9003" cy="39565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8612945" y="4860756"/>
              <a:ext cx="10348" cy="51725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8592715" y="4845924"/>
              <a:ext cx="8555" cy="37789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8594957" y="4942123"/>
              <a:ext cx="10366" cy="26974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8630467" y="4921445"/>
              <a:ext cx="12160" cy="43170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8582384" y="4911994"/>
              <a:ext cx="8107" cy="22957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8615187" y="4781648"/>
              <a:ext cx="11712" cy="36426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8039955" y="4367264"/>
              <a:ext cx="608887" cy="854938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8020703" y="4363640"/>
              <a:ext cx="563157" cy="863364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16"/>
          <p:cNvSpPr txBox="1"/>
          <p:nvPr>
            <p:ph type="title"/>
          </p:nvPr>
        </p:nvSpPr>
        <p:spPr>
          <a:xfrm flipH="1">
            <a:off x="4572000" y="1610600"/>
            <a:ext cx="38589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1" name="Google Shape;701;p16"/>
          <p:cNvSpPr txBox="1"/>
          <p:nvPr>
            <p:ph idx="1" type="subTitle"/>
          </p:nvPr>
        </p:nvSpPr>
        <p:spPr>
          <a:xfrm flipH="1">
            <a:off x="4572000" y="2528200"/>
            <a:ext cx="38589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7"/>
          <p:cNvSpPr txBox="1"/>
          <p:nvPr>
            <p:ph type="title"/>
          </p:nvPr>
        </p:nvSpPr>
        <p:spPr>
          <a:xfrm>
            <a:off x="720000" y="1880550"/>
            <a:ext cx="331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4" name="Google Shape;704;p17"/>
          <p:cNvSpPr txBox="1"/>
          <p:nvPr>
            <p:ph idx="1" type="subTitle"/>
          </p:nvPr>
        </p:nvSpPr>
        <p:spPr>
          <a:xfrm>
            <a:off x="720000" y="2453250"/>
            <a:ext cx="33111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17"/>
          <p:cNvSpPr/>
          <p:nvPr/>
        </p:nvSpPr>
        <p:spPr>
          <a:xfrm rot="9672070">
            <a:off x="7703933" y="-247854"/>
            <a:ext cx="1599156" cy="928046"/>
          </a:xfrm>
          <a:custGeom>
            <a:rect b="b" l="l" r="r" t="t"/>
            <a:pathLst>
              <a:path extrusionOk="0" h="25887" w="44607">
                <a:moveTo>
                  <a:pt x="9114" y="1"/>
                </a:moveTo>
                <a:cubicBezTo>
                  <a:pt x="8558" y="1"/>
                  <a:pt x="8039" y="522"/>
                  <a:pt x="7645" y="857"/>
                </a:cubicBezTo>
                <a:cubicBezTo>
                  <a:pt x="6216" y="2110"/>
                  <a:pt x="5139" y="3714"/>
                  <a:pt x="4312" y="5418"/>
                </a:cubicBezTo>
                <a:cubicBezTo>
                  <a:pt x="3359" y="7348"/>
                  <a:pt x="2658" y="9453"/>
                  <a:pt x="2332" y="11584"/>
                </a:cubicBezTo>
                <a:cubicBezTo>
                  <a:pt x="2282" y="11659"/>
                  <a:pt x="2206" y="11734"/>
                  <a:pt x="2131" y="11809"/>
                </a:cubicBezTo>
                <a:cubicBezTo>
                  <a:pt x="2131" y="11809"/>
                  <a:pt x="2131" y="11834"/>
                  <a:pt x="2106" y="11834"/>
                </a:cubicBezTo>
                <a:cubicBezTo>
                  <a:pt x="1430" y="11859"/>
                  <a:pt x="728" y="11909"/>
                  <a:pt x="26" y="11985"/>
                </a:cubicBezTo>
                <a:cubicBezTo>
                  <a:pt x="1" y="11985"/>
                  <a:pt x="1" y="12010"/>
                  <a:pt x="26" y="12010"/>
                </a:cubicBezTo>
                <a:cubicBezTo>
                  <a:pt x="377" y="11997"/>
                  <a:pt x="728" y="11991"/>
                  <a:pt x="1075" y="11991"/>
                </a:cubicBezTo>
                <a:cubicBezTo>
                  <a:pt x="1423" y="11991"/>
                  <a:pt x="1768" y="11997"/>
                  <a:pt x="2106" y="12010"/>
                </a:cubicBezTo>
                <a:cubicBezTo>
                  <a:pt x="2142" y="12064"/>
                  <a:pt x="2191" y="12105"/>
                  <a:pt x="2263" y="12105"/>
                </a:cubicBezTo>
                <a:cubicBezTo>
                  <a:pt x="2291" y="12105"/>
                  <a:pt x="2322" y="12099"/>
                  <a:pt x="2357" y="12085"/>
                </a:cubicBezTo>
                <a:cubicBezTo>
                  <a:pt x="2382" y="12060"/>
                  <a:pt x="2407" y="12035"/>
                  <a:pt x="2432" y="12010"/>
                </a:cubicBezTo>
                <a:lnTo>
                  <a:pt x="2507" y="12010"/>
                </a:lnTo>
                <a:cubicBezTo>
                  <a:pt x="2532" y="12022"/>
                  <a:pt x="2557" y="12028"/>
                  <a:pt x="2582" y="12028"/>
                </a:cubicBezTo>
                <a:cubicBezTo>
                  <a:pt x="2607" y="12028"/>
                  <a:pt x="2633" y="12022"/>
                  <a:pt x="2658" y="12010"/>
                </a:cubicBezTo>
                <a:cubicBezTo>
                  <a:pt x="3134" y="12035"/>
                  <a:pt x="3635" y="12060"/>
                  <a:pt x="4136" y="12110"/>
                </a:cubicBezTo>
                <a:cubicBezTo>
                  <a:pt x="4136" y="12160"/>
                  <a:pt x="4136" y="12185"/>
                  <a:pt x="4161" y="12210"/>
                </a:cubicBezTo>
                <a:cubicBezTo>
                  <a:pt x="4161" y="12235"/>
                  <a:pt x="4186" y="12235"/>
                  <a:pt x="4186" y="12235"/>
                </a:cubicBezTo>
                <a:cubicBezTo>
                  <a:pt x="4262" y="13739"/>
                  <a:pt x="4938" y="15293"/>
                  <a:pt x="5640" y="16571"/>
                </a:cubicBezTo>
                <a:cubicBezTo>
                  <a:pt x="6392" y="17950"/>
                  <a:pt x="7420" y="19303"/>
                  <a:pt x="8648" y="20255"/>
                </a:cubicBezTo>
                <a:cubicBezTo>
                  <a:pt x="9059" y="20569"/>
                  <a:pt x="9669" y="20959"/>
                  <a:pt x="10251" y="20959"/>
                </a:cubicBezTo>
                <a:cubicBezTo>
                  <a:pt x="10414" y="20959"/>
                  <a:pt x="10574" y="20928"/>
                  <a:pt x="10728" y="20857"/>
                </a:cubicBezTo>
                <a:cubicBezTo>
                  <a:pt x="11354" y="20606"/>
                  <a:pt x="11104" y="19679"/>
                  <a:pt x="10953" y="19178"/>
                </a:cubicBezTo>
                <a:cubicBezTo>
                  <a:pt x="10527" y="17674"/>
                  <a:pt x="9550" y="16220"/>
                  <a:pt x="8522" y="15042"/>
                </a:cubicBezTo>
                <a:cubicBezTo>
                  <a:pt x="7921" y="14391"/>
                  <a:pt x="7269" y="13764"/>
                  <a:pt x="6567" y="13213"/>
                </a:cubicBezTo>
                <a:cubicBezTo>
                  <a:pt x="6216" y="12937"/>
                  <a:pt x="5866" y="12686"/>
                  <a:pt x="5490" y="12436"/>
                </a:cubicBezTo>
                <a:cubicBezTo>
                  <a:pt x="5389" y="12361"/>
                  <a:pt x="5264" y="12285"/>
                  <a:pt x="5139" y="12210"/>
                </a:cubicBezTo>
                <a:lnTo>
                  <a:pt x="5164" y="12210"/>
                </a:lnTo>
                <a:cubicBezTo>
                  <a:pt x="6818" y="12386"/>
                  <a:pt x="8472" y="12661"/>
                  <a:pt x="10101" y="12937"/>
                </a:cubicBezTo>
                <a:cubicBezTo>
                  <a:pt x="10252" y="13739"/>
                  <a:pt x="10703" y="14441"/>
                  <a:pt x="11154" y="15092"/>
                </a:cubicBezTo>
                <a:cubicBezTo>
                  <a:pt x="11630" y="15794"/>
                  <a:pt x="12181" y="16471"/>
                  <a:pt x="12758" y="17097"/>
                </a:cubicBezTo>
                <a:cubicBezTo>
                  <a:pt x="13961" y="18376"/>
                  <a:pt x="15339" y="19503"/>
                  <a:pt x="16868" y="20381"/>
                </a:cubicBezTo>
                <a:cubicBezTo>
                  <a:pt x="17281" y="20639"/>
                  <a:pt x="17777" y="20873"/>
                  <a:pt x="18274" y="20873"/>
                </a:cubicBezTo>
                <a:cubicBezTo>
                  <a:pt x="18501" y="20873"/>
                  <a:pt x="18728" y="20824"/>
                  <a:pt x="18948" y="20706"/>
                </a:cubicBezTo>
                <a:cubicBezTo>
                  <a:pt x="19600" y="20356"/>
                  <a:pt x="19650" y="19654"/>
                  <a:pt x="19374" y="19027"/>
                </a:cubicBezTo>
                <a:cubicBezTo>
                  <a:pt x="18698" y="17498"/>
                  <a:pt x="17094" y="16396"/>
                  <a:pt x="15765" y="15443"/>
                </a:cubicBezTo>
                <a:cubicBezTo>
                  <a:pt x="14888" y="14842"/>
                  <a:pt x="13986" y="14315"/>
                  <a:pt x="13034" y="13814"/>
                </a:cubicBezTo>
                <a:cubicBezTo>
                  <a:pt x="12683" y="13614"/>
                  <a:pt x="12307" y="13438"/>
                  <a:pt x="11931" y="13263"/>
                </a:cubicBezTo>
                <a:lnTo>
                  <a:pt x="11931" y="13263"/>
                </a:lnTo>
                <a:cubicBezTo>
                  <a:pt x="12532" y="13363"/>
                  <a:pt x="13109" y="13463"/>
                  <a:pt x="13710" y="13564"/>
                </a:cubicBezTo>
                <a:cubicBezTo>
                  <a:pt x="18121" y="14265"/>
                  <a:pt x="22582" y="14767"/>
                  <a:pt x="26968" y="15794"/>
                </a:cubicBezTo>
                <a:cubicBezTo>
                  <a:pt x="27119" y="16496"/>
                  <a:pt x="27420" y="17173"/>
                  <a:pt x="27720" y="17824"/>
                </a:cubicBezTo>
                <a:cubicBezTo>
                  <a:pt x="28096" y="18726"/>
                  <a:pt x="28472" y="19604"/>
                  <a:pt x="28898" y="20456"/>
                </a:cubicBezTo>
                <a:cubicBezTo>
                  <a:pt x="29750" y="22135"/>
                  <a:pt x="30903" y="23614"/>
                  <a:pt x="32156" y="24967"/>
                </a:cubicBezTo>
                <a:cubicBezTo>
                  <a:pt x="32504" y="25335"/>
                  <a:pt x="33069" y="25887"/>
                  <a:pt x="33632" y="25887"/>
                </a:cubicBezTo>
                <a:cubicBezTo>
                  <a:pt x="33759" y="25887"/>
                  <a:pt x="33887" y="25859"/>
                  <a:pt x="34011" y="25794"/>
                </a:cubicBezTo>
                <a:cubicBezTo>
                  <a:pt x="34713" y="25443"/>
                  <a:pt x="34387" y="24516"/>
                  <a:pt x="34187" y="23965"/>
                </a:cubicBezTo>
                <a:cubicBezTo>
                  <a:pt x="33585" y="22235"/>
                  <a:pt x="32708" y="20606"/>
                  <a:pt x="31630" y="19127"/>
                </a:cubicBezTo>
                <a:cubicBezTo>
                  <a:pt x="31054" y="18351"/>
                  <a:pt x="30402" y="17599"/>
                  <a:pt x="29700" y="16897"/>
                </a:cubicBezTo>
                <a:cubicBezTo>
                  <a:pt x="29525" y="16696"/>
                  <a:pt x="29324" y="16496"/>
                  <a:pt x="29099" y="16295"/>
                </a:cubicBezTo>
                <a:lnTo>
                  <a:pt x="29099" y="16295"/>
                </a:lnTo>
                <a:cubicBezTo>
                  <a:pt x="29826" y="16446"/>
                  <a:pt x="30552" y="16621"/>
                  <a:pt x="31254" y="16822"/>
                </a:cubicBezTo>
                <a:cubicBezTo>
                  <a:pt x="31881" y="17473"/>
                  <a:pt x="33009" y="17774"/>
                  <a:pt x="33836" y="18100"/>
                </a:cubicBezTo>
                <a:cubicBezTo>
                  <a:pt x="34813" y="18501"/>
                  <a:pt x="35841" y="18827"/>
                  <a:pt x="36868" y="19102"/>
                </a:cubicBezTo>
                <a:cubicBezTo>
                  <a:pt x="38898" y="19654"/>
                  <a:pt x="41004" y="19980"/>
                  <a:pt x="43134" y="20055"/>
                </a:cubicBezTo>
                <a:cubicBezTo>
                  <a:pt x="43278" y="20061"/>
                  <a:pt x="43443" y="20072"/>
                  <a:pt x="43608" y="20072"/>
                </a:cubicBezTo>
                <a:cubicBezTo>
                  <a:pt x="44104" y="20072"/>
                  <a:pt x="44606" y="19973"/>
                  <a:pt x="44588" y="19353"/>
                </a:cubicBezTo>
                <a:cubicBezTo>
                  <a:pt x="44563" y="18576"/>
                  <a:pt x="43886" y="17975"/>
                  <a:pt x="43309" y="17549"/>
                </a:cubicBezTo>
                <a:cubicBezTo>
                  <a:pt x="41781" y="16396"/>
                  <a:pt x="39776" y="15919"/>
                  <a:pt x="37921" y="15719"/>
                </a:cubicBezTo>
                <a:cubicBezTo>
                  <a:pt x="37243" y="15648"/>
                  <a:pt x="36565" y="15618"/>
                  <a:pt x="35887" y="15618"/>
                </a:cubicBezTo>
                <a:cubicBezTo>
                  <a:pt x="35362" y="15618"/>
                  <a:pt x="34837" y="15636"/>
                  <a:pt x="34312" y="15669"/>
                </a:cubicBezTo>
                <a:cubicBezTo>
                  <a:pt x="33410" y="15744"/>
                  <a:pt x="32432" y="15819"/>
                  <a:pt x="31530" y="16070"/>
                </a:cubicBezTo>
                <a:cubicBezTo>
                  <a:pt x="30452" y="15819"/>
                  <a:pt x="29375" y="15569"/>
                  <a:pt x="28272" y="15293"/>
                </a:cubicBezTo>
                <a:cubicBezTo>
                  <a:pt x="28071" y="15243"/>
                  <a:pt x="27871" y="15218"/>
                  <a:pt x="27670" y="15168"/>
                </a:cubicBezTo>
                <a:cubicBezTo>
                  <a:pt x="27570" y="15117"/>
                  <a:pt x="27470" y="15067"/>
                  <a:pt x="27369" y="15017"/>
                </a:cubicBezTo>
                <a:cubicBezTo>
                  <a:pt x="27328" y="15007"/>
                  <a:pt x="27291" y="15001"/>
                  <a:pt x="27258" y="15001"/>
                </a:cubicBezTo>
                <a:cubicBezTo>
                  <a:pt x="27211" y="15001"/>
                  <a:pt x="27173" y="15013"/>
                  <a:pt x="27144" y="15042"/>
                </a:cubicBezTo>
                <a:cubicBezTo>
                  <a:pt x="27094" y="15017"/>
                  <a:pt x="27069" y="15017"/>
                  <a:pt x="27019" y="15017"/>
                </a:cubicBezTo>
                <a:cubicBezTo>
                  <a:pt x="27269" y="14967"/>
                  <a:pt x="27545" y="14942"/>
                  <a:pt x="27770" y="14917"/>
                </a:cubicBezTo>
                <a:cubicBezTo>
                  <a:pt x="28748" y="14792"/>
                  <a:pt x="29725" y="14616"/>
                  <a:pt x="30678" y="14366"/>
                </a:cubicBezTo>
                <a:cubicBezTo>
                  <a:pt x="31680" y="14115"/>
                  <a:pt x="32683" y="13789"/>
                  <a:pt x="33660" y="13388"/>
                </a:cubicBezTo>
                <a:cubicBezTo>
                  <a:pt x="34437" y="13087"/>
                  <a:pt x="35314" y="12787"/>
                  <a:pt x="35941" y="12235"/>
                </a:cubicBezTo>
                <a:cubicBezTo>
                  <a:pt x="36442" y="11784"/>
                  <a:pt x="36843" y="10982"/>
                  <a:pt x="36392" y="10381"/>
                </a:cubicBezTo>
                <a:cubicBezTo>
                  <a:pt x="36107" y="9988"/>
                  <a:pt x="35631" y="9901"/>
                  <a:pt x="35173" y="9901"/>
                </a:cubicBezTo>
                <a:cubicBezTo>
                  <a:pt x="34987" y="9901"/>
                  <a:pt x="34804" y="9915"/>
                  <a:pt x="34638" y="9929"/>
                </a:cubicBezTo>
                <a:cubicBezTo>
                  <a:pt x="32858" y="10130"/>
                  <a:pt x="31129" y="10606"/>
                  <a:pt x="29500" y="11333"/>
                </a:cubicBezTo>
                <a:cubicBezTo>
                  <a:pt x="28522" y="11784"/>
                  <a:pt x="27620" y="12310"/>
                  <a:pt x="26768" y="12912"/>
                </a:cubicBezTo>
                <a:cubicBezTo>
                  <a:pt x="26116" y="13363"/>
                  <a:pt x="25390" y="13914"/>
                  <a:pt x="24888" y="14541"/>
                </a:cubicBezTo>
                <a:cubicBezTo>
                  <a:pt x="23811" y="14341"/>
                  <a:pt x="22733" y="14140"/>
                  <a:pt x="21630" y="13965"/>
                </a:cubicBezTo>
                <a:cubicBezTo>
                  <a:pt x="17044" y="13288"/>
                  <a:pt x="12457" y="12661"/>
                  <a:pt x="7846" y="12135"/>
                </a:cubicBezTo>
                <a:cubicBezTo>
                  <a:pt x="7269" y="12060"/>
                  <a:pt x="6693" y="12010"/>
                  <a:pt x="6116" y="11960"/>
                </a:cubicBezTo>
                <a:cubicBezTo>
                  <a:pt x="6718" y="11784"/>
                  <a:pt x="7319" y="11609"/>
                  <a:pt x="7921" y="11433"/>
                </a:cubicBezTo>
                <a:cubicBezTo>
                  <a:pt x="9049" y="11082"/>
                  <a:pt x="10176" y="10706"/>
                  <a:pt x="11279" y="10280"/>
                </a:cubicBezTo>
                <a:cubicBezTo>
                  <a:pt x="13309" y="9528"/>
                  <a:pt x="15364" y="8626"/>
                  <a:pt x="17069" y="7248"/>
                </a:cubicBezTo>
                <a:cubicBezTo>
                  <a:pt x="17570" y="6822"/>
                  <a:pt x="18848" y="5919"/>
                  <a:pt x="18447" y="5117"/>
                </a:cubicBezTo>
                <a:cubicBezTo>
                  <a:pt x="18218" y="4674"/>
                  <a:pt x="17720" y="4557"/>
                  <a:pt x="17209" y="4557"/>
                </a:cubicBezTo>
                <a:cubicBezTo>
                  <a:pt x="16824" y="4557"/>
                  <a:pt x="16432" y="4623"/>
                  <a:pt x="16141" y="4666"/>
                </a:cubicBezTo>
                <a:cubicBezTo>
                  <a:pt x="13911" y="4967"/>
                  <a:pt x="11780" y="6020"/>
                  <a:pt x="9901" y="7198"/>
                </a:cubicBezTo>
                <a:cubicBezTo>
                  <a:pt x="8873" y="7849"/>
                  <a:pt x="7921" y="8601"/>
                  <a:pt x="7019" y="9403"/>
                </a:cubicBezTo>
                <a:cubicBezTo>
                  <a:pt x="6216" y="10105"/>
                  <a:pt x="5389" y="10857"/>
                  <a:pt x="4788" y="11734"/>
                </a:cubicBezTo>
                <a:cubicBezTo>
                  <a:pt x="4688" y="11784"/>
                  <a:pt x="4587" y="11809"/>
                  <a:pt x="4512" y="11859"/>
                </a:cubicBezTo>
                <a:cubicBezTo>
                  <a:pt x="4122" y="11842"/>
                  <a:pt x="3720" y="11824"/>
                  <a:pt x="3323" y="11824"/>
                </a:cubicBezTo>
                <a:cubicBezTo>
                  <a:pt x="3158" y="11824"/>
                  <a:pt x="2995" y="11827"/>
                  <a:pt x="2833" y="11834"/>
                </a:cubicBezTo>
                <a:cubicBezTo>
                  <a:pt x="2833" y="11784"/>
                  <a:pt x="2833" y="11734"/>
                  <a:pt x="2858" y="11709"/>
                </a:cubicBezTo>
                <a:cubicBezTo>
                  <a:pt x="3535" y="11158"/>
                  <a:pt x="4136" y="10456"/>
                  <a:pt x="4713" y="9854"/>
                </a:cubicBezTo>
                <a:cubicBezTo>
                  <a:pt x="5440" y="9077"/>
                  <a:pt x="6191" y="8300"/>
                  <a:pt x="6868" y="7448"/>
                </a:cubicBezTo>
                <a:cubicBezTo>
                  <a:pt x="7545" y="6596"/>
                  <a:pt x="8196" y="5719"/>
                  <a:pt x="8798" y="4817"/>
                </a:cubicBezTo>
                <a:cubicBezTo>
                  <a:pt x="9349" y="3990"/>
                  <a:pt x="9976" y="3137"/>
                  <a:pt x="10201" y="2160"/>
                </a:cubicBezTo>
                <a:cubicBezTo>
                  <a:pt x="10352" y="1458"/>
                  <a:pt x="10227" y="531"/>
                  <a:pt x="9575" y="130"/>
                </a:cubicBezTo>
                <a:cubicBezTo>
                  <a:pt x="9420" y="39"/>
                  <a:pt x="9266" y="1"/>
                  <a:pt x="91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7"/>
          <p:cNvSpPr/>
          <p:nvPr/>
        </p:nvSpPr>
        <p:spPr>
          <a:xfrm rot="4815673">
            <a:off x="263160" y="3819142"/>
            <a:ext cx="1196777" cy="1124514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17"/>
          <p:cNvGrpSpPr/>
          <p:nvPr/>
        </p:nvGrpSpPr>
        <p:grpSpPr>
          <a:xfrm>
            <a:off x="-451139" y="3167684"/>
            <a:ext cx="1543239" cy="2105894"/>
            <a:chOff x="4784068" y="3757226"/>
            <a:chExt cx="1128016" cy="1539284"/>
          </a:xfrm>
        </p:grpSpPr>
        <p:sp>
          <p:nvSpPr>
            <p:cNvPr id="708" name="Google Shape;708;p17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8"/>
          <p:cNvSpPr/>
          <p:nvPr/>
        </p:nvSpPr>
        <p:spPr>
          <a:xfrm flipH="1" rot="-1905136">
            <a:off x="8176261" y="3618626"/>
            <a:ext cx="1082530" cy="1017165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18"/>
          <p:cNvGrpSpPr/>
          <p:nvPr/>
        </p:nvGrpSpPr>
        <p:grpSpPr>
          <a:xfrm flipH="1" rot="-403479">
            <a:off x="7918458" y="3009118"/>
            <a:ext cx="1411220" cy="2356788"/>
            <a:chOff x="8020703" y="3817528"/>
            <a:chExt cx="843979" cy="1409475"/>
          </a:xfrm>
        </p:grpSpPr>
        <p:sp>
          <p:nvSpPr>
            <p:cNvPr id="751" name="Google Shape;751;p18"/>
            <p:cNvSpPr/>
            <p:nvPr/>
          </p:nvSpPr>
          <p:spPr>
            <a:xfrm>
              <a:off x="8535180" y="3823805"/>
              <a:ext cx="329502" cy="1345089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8363026" y="3817528"/>
              <a:ext cx="329950" cy="135120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8574278" y="4531288"/>
              <a:ext cx="19352" cy="67005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8545977" y="4475567"/>
              <a:ext cx="11694" cy="32373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8537422" y="4540739"/>
              <a:ext cx="12160" cy="3911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8529334" y="4618035"/>
              <a:ext cx="13057" cy="4677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8505516" y="4531288"/>
              <a:ext cx="9900" cy="3597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8568001" y="4625675"/>
              <a:ext cx="9003" cy="28337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8492030" y="4609050"/>
              <a:ext cx="9003" cy="42721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8499670" y="4450387"/>
              <a:ext cx="11263" cy="36426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8470454" y="4494433"/>
              <a:ext cx="10348" cy="33736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8745984" y="4574438"/>
              <a:ext cx="9021" cy="44533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8734757" y="4504333"/>
              <a:ext cx="9003" cy="283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8717683" y="4558261"/>
              <a:ext cx="8555" cy="30131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8770268" y="4556916"/>
              <a:ext cx="9452" cy="33736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8734757" y="4662100"/>
              <a:ext cx="9003" cy="30579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8710940" y="4614897"/>
              <a:ext cx="8555" cy="26992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8764869" y="4643215"/>
              <a:ext cx="8555" cy="39565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8786893" y="4617587"/>
              <a:ext cx="9003" cy="23854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8712285" y="4503867"/>
              <a:ext cx="8555" cy="26095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8686208" y="4511525"/>
              <a:ext cx="9452" cy="27871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8625983" y="4118678"/>
              <a:ext cx="9003" cy="32373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8643506" y="4089015"/>
              <a:ext cx="9003" cy="36874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8623275" y="4188334"/>
              <a:ext cx="9470" cy="34632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8650697" y="4182505"/>
              <a:ext cx="9003" cy="39565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8612945" y="4860756"/>
              <a:ext cx="10348" cy="51725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8592715" y="4845924"/>
              <a:ext cx="8555" cy="37789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8594957" y="4942123"/>
              <a:ext cx="10366" cy="26974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8630467" y="4921445"/>
              <a:ext cx="12160" cy="43170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8582384" y="4911994"/>
              <a:ext cx="8107" cy="22957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8615187" y="4781648"/>
              <a:ext cx="11712" cy="36426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8039955" y="4367264"/>
              <a:ext cx="608887" cy="854938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8020703" y="4363640"/>
              <a:ext cx="563157" cy="863364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18"/>
          <p:cNvSpPr/>
          <p:nvPr/>
        </p:nvSpPr>
        <p:spPr>
          <a:xfrm rot="-8679739">
            <a:off x="-507046" y="165937"/>
            <a:ext cx="1772222" cy="1665133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5" name="Google Shape;785;p18"/>
          <p:cNvGrpSpPr/>
          <p:nvPr/>
        </p:nvGrpSpPr>
        <p:grpSpPr>
          <a:xfrm rot="6056041">
            <a:off x="-413716" y="-894534"/>
            <a:ext cx="2084184" cy="2439814"/>
            <a:chOff x="7987008" y="-231825"/>
            <a:chExt cx="1066140" cy="1248058"/>
          </a:xfrm>
        </p:grpSpPr>
        <p:sp>
          <p:nvSpPr>
            <p:cNvPr id="786" name="Google Shape;786;p18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6" name="Google Shape;796;p18"/>
          <p:cNvSpPr txBox="1"/>
          <p:nvPr>
            <p:ph idx="1" type="body"/>
          </p:nvPr>
        </p:nvSpPr>
        <p:spPr>
          <a:xfrm>
            <a:off x="2235150" y="1689775"/>
            <a:ext cx="4673700" cy="25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/>
          <p:nvPr>
            <p:ph idx="1" type="body"/>
          </p:nvPr>
        </p:nvSpPr>
        <p:spPr>
          <a:xfrm>
            <a:off x="1032638" y="1759844"/>
            <a:ext cx="3113700" cy="23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799" name="Google Shape;799;p19"/>
          <p:cNvSpPr txBox="1"/>
          <p:nvPr>
            <p:ph idx="2" type="body"/>
          </p:nvPr>
        </p:nvSpPr>
        <p:spPr>
          <a:xfrm>
            <a:off x="4997639" y="1759812"/>
            <a:ext cx="3113700" cy="23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800" name="Google Shape;80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1" name="Google Shape;801;p19"/>
          <p:cNvGrpSpPr/>
          <p:nvPr/>
        </p:nvGrpSpPr>
        <p:grpSpPr>
          <a:xfrm rot="5786128">
            <a:off x="-10127" y="-589076"/>
            <a:ext cx="1063767" cy="1451610"/>
            <a:chOff x="4784068" y="3757226"/>
            <a:chExt cx="1128016" cy="1539284"/>
          </a:xfrm>
        </p:grpSpPr>
        <p:sp>
          <p:nvSpPr>
            <p:cNvPr id="802" name="Google Shape;802;p19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9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9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9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9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9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2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20"/>
          <p:cNvGrpSpPr/>
          <p:nvPr/>
        </p:nvGrpSpPr>
        <p:grpSpPr>
          <a:xfrm flipH="1">
            <a:off x="7919446" y="2602922"/>
            <a:ext cx="1930035" cy="2633715"/>
            <a:chOff x="4784068" y="3757226"/>
            <a:chExt cx="1128016" cy="1539284"/>
          </a:xfrm>
        </p:grpSpPr>
        <p:sp>
          <p:nvSpPr>
            <p:cNvPr id="844" name="Google Shape;844;p20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20"/>
          <p:cNvSpPr/>
          <p:nvPr/>
        </p:nvSpPr>
        <p:spPr>
          <a:xfrm rot="-8679600">
            <a:off x="-551457" y="175304"/>
            <a:ext cx="1615763" cy="1518144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20"/>
          <p:cNvGrpSpPr/>
          <p:nvPr/>
        </p:nvGrpSpPr>
        <p:grpSpPr>
          <a:xfrm rot="6056089">
            <a:off x="-466679" y="-791138"/>
            <a:ext cx="1900246" cy="2224367"/>
            <a:chOff x="7987008" y="-231825"/>
            <a:chExt cx="1066140" cy="1248058"/>
          </a:xfrm>
        </p:grpSpPr>
        <p:sp>
          <p:nvSpPr>
            <p:cNvPr id="886" name="Google Shape;886;p20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0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0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0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0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0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0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0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0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6" name="Google Shape;896;p20"/>
          <p:cNvSpPr txBox="1"/>
          <p:nvPr>
            <p:ph idx="2" type="title"/>
          </p:nvPr>
        </p:nvSpPr>
        <p:spPr>
          <a:xfrm>
            <a:off x="1648225" y="3333575"/>
            <a:ext cx="2273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7" name="Google Shape;897;p20"/>
          <p:cNvSpPr txBox="1"/>
          <p:nvPr>
            <p:ph idx="1" type="subTitle"/>
          </p:nvPr>
        </p:nvSpPr>
        <p:spPr>
          <a:xfrm>
            <a:off x="1648225" y="3748550"/>
            <a:ext cx="2273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p20"/>
          <p:cNvSpPr txBox="1"/>
          <p:nvPr>
            <p:ph idx="3" type="title"/>
          </p:nvPr>
        </p:nvSpPr>
        <p:spPr>
          <a:xfrm>
            <a:off x="5222350" y="3333575"/>
            <a:ext cx="2273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9" name="Google Shape;899;p20"/>
          <p:cNvSpPr txBox="1"/>
          <p:nvPr>
            <p:ph idx="4" type="subTitle"/>
          </p:nvPr>
        </p:nvSpPr>
        <p:spPr>
          <a:xfrm>
            <a:off x="5222350" y="3748550"/>
            <a:ext cx="2273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892750" y="2176163"/>
            <a:ext cx="3538200" cy="15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6113000" y="1173363"/>
            <a:ext cx="10977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4892750" y="3768388"/>
            <a:ext cx="35382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rot="8806756">
            <a:off x="19004" y="286862"/>
            <a:ext cx="1139438" cy="1070638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 rot="4426151">
            <a:off x="-129060" y="-543773"/>
            <a:ext cx="1222422" cy="1667962"/>
            <a:chOff x="4784068" y="3757226"/>
            <a:chExt cx="1128016" cy="1539284"/>
          </a:xfrm>
        </p:grpSpPr>
        <p:sp>
          <p:nvSpPr>
            <p:cNvPr id="19" name="Google Shape;19;p3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3"/>
          <p:cNvSpPr/>
          <p:nvPr/>
        </p:nvSpPr>
        <p:spPr>
          <a:xfrm flipH="1" rot="8679739">
            <a:off x="8030174" y="165937"/>
            <a:ext cx="1772222" cy="1665133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3"/>
          <p:cNvGrpSpPr/>
          <p:nvPr/>
        </p:nvGrpSpPr>
        <p:grpSpPr>
          <a:xfrm flipH="1" rot="-6056041">
            <a:off x="7624882" y="-894534"/>
            <a:ext cx="2084184" cy="2439814"/>
            <a:chOff x="7987008" y="-231825"/>
            <a:chExt cx="1066140" cy="1248058"/>
          </a:xfrm>
        </p:grpSpPr>
        <p:sp>
          <p:nvSpPr>
            <p:cNvPr id="61" name="Google Shape;61;p3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3"/>
          <p:cNvSpPr/>
          <p:nvPr/>
        </p:nvSpPr>
        <p:spPr>
          <a:xfrm rot="-3265022">
            <a:off x="4056940" y="-452165"/>
            <a:ext cx="1051684" cy="988182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rot="-1685846">
            <a:off x="4467280" y="-30854"/>
            <a:ext cx="1050212" cy="525956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1"/>
          <p:cNvSpPr/>
          <p:nvPr/>
        </p:nvSpPr>
        <p:spPr>
          <a:xfrm rot="-9299907">
            <a:off x="-405186" y="550059"/>
            <a:ext cx="1139379" cy="1070582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21"/>
          <p:cNvSpPr/>
          <p:nvPr/>
        </p:nvSpPr>
        <p:spPr>
          <a:xfrm rot="-7165955">
            <a:off x="8234888" y="321584"/>
            <a:ext cx="1100874" cy="1034451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3" name="Google Shape;903;p21"/>
          <p:cNvGrpSpPr/>
          <p:nvPr/>
        </p:nvGrpSpPr>
        <p:grpSpPr>
          <a:xfrm flipH="1" rot="-5783605">
            <a:off x="7339165" y="-1108209"/>
            <a:ext cx="1756529" cy="2396949"/>
            <a:chOff x="4784068" y="3757226"/>
            <a:chExt cx="1128016" cy="1539284"/>
          </a:xfrm>
        </p:grpSpPr>
        <p:sp>
          <p:nvSpPr>
            <p:cNvPr id="904" name="Google Shape;904;p21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21"/>
          <p:cNvGrpSpPr/>
          <p:nvPr/>
        </p:nvGrpSpPr>
        <p:grpSpPr>
          <a:xfrm rot="4426151">
            <a:off x="-1893" y="-543773"/>
            <a:ext cx="1222422" cy="1667962"/>
            <a:chOff x="4784068" y="3757226"/>
            <a:chExt cx="1128016" cy="1539284"/>
          </a:xfrm>
        </p:grpSpPr>
        <p:sp>
          <p:nvSpPr>
            <p:cNvPr id="945" name="Google Shape;945;p21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Google Shape;985;p21"/>
          <p:cNvSpPr txBox="1"/>
          <p:nvPr>
            <p:ph idx="1" type="body"/>
          </p:nvPr>
        </p:nvSpPr>
        <p:spPr>
          <a:xfrm>
            <a:off x="713100" y="1505500"/>
            <a:ext cx="3858900" cy="30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986" name="Google Shape;986;p21"/>
          <p:cNvSpPr txBox="1"/>
          <p:nvPr>
            <p:ph idx="2" type="body"/>
          </p:nvPr>
        </p:nvSpPr>
        <p:spPr>
          <a:xfrm>
            <a:off x="4572000" y="1505375"/>
            <a:ext cx="3858900" cy="30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hanga One"/>
              <a:buChar char="●"/>
              <a:defRPr sz="22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987" name="Google Shape;98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22"/>
          <p:cNvGrpSpPr/>
          <p:nvPr/>
        </p:nvGrpSpPr>
        <p:grpSpPr>
          <a:xfrm flipH="1" rot="-5643345">
            <a:off x="8019380" y="-449468"/>
            <a:ext cx="1063789" cy="1451640"/>
            <a:chOff x="4784068" y="3757226"/>
            <a:chExt cx="1128016" cy="1539284"/>
          </a:xfrm>
        </p:grpSpPr>
        <p:sp>
          <p:nvSpPr>
            <p:cNvPr id="990" name="Google Shape;990;p22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2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2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0" name="Google Shape;1030;p22"/>
          <p:cNvSpPr/>
          <p:nvPr/>
        </p:nvSpPr>
        <p:spPr>
          <a:xfrm flipH="1" rot="3200800">
            <a:off x="94532" y="-342987"/>
            <a:ext cx="1051700" cy="988197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22"/>
          <p:cNvSpPr/>
          <p:nvPr/>
        </p:nvSpPr>
        <p:spPr>
          <a:xfrm flipH="1" rot="1626957">
            <a:off x="-244578" y="312369"/>
            <a:ext cx="1050167" cy="525933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3" name="Google Shape;1033;p22"/>
          <p:cNvSpPr txBox="1"/>
          <p:nvPr>
            <p:ph idx="2" type="title"/>
          </p:nvPr>
        </p:nvSpPr>
        <p:spPr>
          <a:xfrm>
            <a:off x="720002" y="2791625"/>
            <a:ext cx="208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4" name="Google Shape;1034;p22"/>
          <p:cNvSpPr txBox="1"/>
          <p:nvPr>
            <p:ph idx="1" type="subTitle"/>
          </p:nvPr>
        </p:nvSpPr>
        <p:spPr>
          <a:xfrm>
            <a:off x="720000" y="3319325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22"/>
          <p:cNvSpPr txBox="1"/>
          <p:nvPr>
            <p:ph idx="3" type="title"/>
          </p:nvPr>
        </p:nvSpPr>
        <p:spPr>
          <a:xfrm>
            <a:off x="3528594" y="2791625"/>
            <a:ext cx="208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6" name="Google Shape;1036;p22"/>
          <p:cNvSpPr txBox="1"/>
          <p:nvPr>
            <p:ph idx="4" type="subTitle"/>
          </p:nvPr>
        </p:nvSpPr>
        <p:spPr>
          <a:xfrm>
            <a:off x="3528600" y="3319325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7" name="Google Shape;1037;p22"/>
          <p:cNvSpPr txBox="1"/>
          <p:nvPr>
            <p:ph idx="5" type="title"/>
          </p:nvPr>
        </p:nvSpPr>
        <p:spPr>
          <a:xfrm>
            <a:off x="6337192" y="2791625"/>
            <a:ext cx="208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8" name="Google Shape;1038;p22"/>
          <p:cNvSpPr txBox="1"/>
          <p:nvPr>
            <p:ph idx="6" type="subTitle"/>
          </p:nvPr>
        </p:nvSpPr>
        <p:spPr>
          <a:xfrm>
            <a:off x="6337200" y="3319325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3"/>
          <p:cNvSpPr/>
          <p:nvPr/>
        </p:nvSpPr>
        <p:spPr>
          <a:xfrm flipH="1" rot="8099768">
            <a:off x="8239085" y="1227722"/>
            <a:ext cx="1100943" cy="1034396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23"/>
          <p:cNvSpPr/>
          <p:nvPr/>
        </p:nvSpPr>
        <p:spPr>
          <a:xfrm flipH="1" rot="-1501668">
            <a:off x="-188619" y="3503052"/>
            <a:ext cx="1100974" cy="1034454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2" name="Google Shape;1042;p23"/>
          <p:cNvGrpSpPr/>
          <p:nvPr/>
        </p:nvGrpSpPr>
        <p:grpSpPr>
          <a:xfrm flipH="1">
            <a:off x="-457837" y="2871786"/>
            <a:ext cx="1435270" cy="2396954"/>
            <a:chOff x="8020703" y="3817528"/>
            <a:chExt cx="843979" cy="1409475"/>
          </a:xfrm>
        </p:grpSpPr>
        <p:sp>
          <p:nvSpPr>
            <p:cNvPr id="1043" name="Google Shape;1043;p23"/>
            <p:cNvSpPr/>
            <p:nvPr/>
          </p:nvSpPr>
          <p:spPr>
            <a:xfrm>
              <a:off x="8535180" y="3823805"/>
              <a:ext cx="329502" cy="1345089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8363026" y="3817528"/>
              <a:ext cx="329950" cy="135120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8574278" y="4531288"/>
              <a:ext cx="19352" cy="67005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8545977" y="4475567"/>
              <a:ext cx="11694" cy="32373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8537422" y="4540739"/>
              <a:ext cx="12160" cy="3911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8529334" y="4618035"/>
              <a:ext cx="13057" cy="4677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8505516" y="4531288"/>
              <a:ext cx="9900" cy="3597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8568001" y="4625675"/>
              <a:ext cx="9003" cy="28337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8492030" y="4609050"/>
              <a:ext cx="9003" cy="42721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8499670" y="4450387"/>
              <a:ext cx="11263" cy="36426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8470454" y="4494433"/>
              <a:ext cx="10348" cy="33736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8745984" y="4574438"/>
              <a:ext cx="9021" cy="44533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8734757" y="4504333"/>
              <a:ext cx="9003" cy="283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8717683" y="4558261"/>
              <a:ext cx="8555" cy="30131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8770268" y="4556916"/>
              <a:ext cx="9452" cy="33736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8734757" y="4662100"/>
              <a:ext cx="9003" cy="30579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8710940" y="4614897"/>
              <a:ext cx="8555" cy="26992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8764869" y="4643215"/>
              <a:ext cx="8555" cy="39565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8786893" y="4617587"/>
              <a:ext cx="9003" cy="23854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8712285" y="4503867"/>
              <a:ext cx="8555" cy="26095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8686208" y="4511525"/>
              <a:ext cx="9452" cy="27871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8625983" y="4118678"/>
              <a:ext cx="9003" cy="32373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8643506" y="4089015"/>
              <a:ext cx="9003" cy="36874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8623275" y="4188334"/>
              <a:ext cx="9470" cy="34632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8650697" y="4182505"/>
              <a:ext cx="9003" cy="39565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8612945" y="4860756"/>
              <a:ext cx="10348" cy="51725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8592715" y="4845924"/>
              <a:ext cx="8555" cy="37789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8594957" y="4942123"/>
              <a:ext cx="10366" cy="26974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8630467" y="4921445"/>
              <a:ext cx="12160" cy="43170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8582384" y="4911994"/>
              <a:ext cx="8107" cy="22957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8615187" y="4781648"/>
              <a:ext cx="11712" cy="36426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8039955" y="4367264"/>
              <a:ext cx="608887" cy="854938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8020703" y="4363640"/>
              <a:ext cx="563157" cy="863364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23"/>
          <p:cNvGrpSpPr/>
          <p:nvPr/>
        </p:nvGrpSpPr>
        <p:grpSpPr>
          <a:xfrm rot="10800000">
            <a:off x="8051105" y="-190710"/>
            <a:ext cx="1756546" cy="2396973"/>
            <a:chOff x="4784068" y="3757226"/>
            <a:chExt cx="1128016" cy="1539284"/>
          </a:xfrm>
        </p:grpSpPr>
        <p:sp>
          <p:nvSpPr>
            <p:cNvPr id="1077" name="Google Shape;1077;p23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7" name="Google Shape;1117;p23"/>
          <p:cNvSpPr/>
          <p:nvPr/>
        </p:nvSpPr>
        <p:spPr>
          <a:xfrm flipH="1" rot="3200780">
            <a:off x="16392" y="-360349"/>
            <a:ext cx="969775" cy="911219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3"/>
          <p:cNvSpPr/>
          <p:nvPr/>
        </p:nvSpPr>
        <p:spPr>
          <a:xfrm flipH="1" rot="1626914">
            <a:off x="-296335" y="243946"/>
            <a:ext cx="968398" cy="484983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3"/>
          <p:cNvSpPr/>
          <p:nvPr/>
        </p:nvSpPr>
        <p:spPr>
          <a:xfrm rot="-3200780">
            <a:off x="8157830" y="4175651"/>
            <a:ext cx="969775" cy="911219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3"/>
          <p:cNvSpPr/>
          <p:nvPr/>
        </p:nvSpPr>
        <p:spPr>
          <a:xfrm rot="-1626914">
            <a:off x="8471934" y="4779946"/>
            <a:ext cx="968398" cy="484983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2" name="Google Shape;1122;p23"/>
          <p:cNvSpPr txBox="1"/>
          <p:nvPr>
            <p:ph idx="2" type="title"/>
          </p:nvPr>
        </p:nvSpPr>
        <p:spPr>
          <a:xfrm>
            <a:off x="2104463" y="1892500"/>
            <a:ext cx="2273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3" name="Google Shape;1123;p23"/>
          <p:cNvSpPr txBox="1"/>
          <p:nvPr>
            <p:ph idx="1" type="subTitle"/>
          </p:nvPr>
        </p:nvSpPr>
        <p:spPr>
          <a:xfrm>
            <a:off x="2104463" y="2307475"/>
            <a:ext cx="2273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4" name="Google Shape;1124;p23"/>
          <p:cNvSpPr txBox="1"/>
          <p:nvPr>
            <p:ph idx="3" type="title"/>
          </p:nvPr>
        </p:nvSpPr>
        <p:spPr>
          <a:xfrm>
            <a:off x="4766145" y="1892500"/>
            <a:ext cx="2273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5" name="Google Shape;1125;p23"/>
          <p:cNvSpPr txBox="1"/>
          <p:nvPr>
            <p:ph idx="4" type="subTitle"/>
          </p:nvPr>
        </p:nvSpPr>
        <p:spPr>
          <a:xfrm>
            <a:off x="4766141" y="2307475"/>
            <a:ext cx="2273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23"/>
          <p:cNvSpPr txBox="1"/>
          <p:nvPr>
            <p:ph idx="5" type="title"/>
          </p:nvPr>
        </p:nvSpPr>
        <p:spPr>
          <a:xfrm>
            <a:off x="2104463" y="3624900"/>
            <a:ext cx="2273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7" name="Google Shape;1127;p23"/>
          <p:cNvSpPr txBox="1"/>
          <p:nvPr>
            <p:ph idx="6" type="subTitle"/>
          </p:nvPr>
        </p:nvSpPr>
        <p:spPr>
          <a:xfrm>
            <a:off x="2104463" y="4039800"/>
            <a:ext cx="2273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8" name="Google Shape;1128;p23"/>
          <p:cNvSpPr txBox="1"/>
          <p:nvPr>
            <p:ph idx="7" type="title"/>
          </p:nvPr>
        </p:nvSpPr>
        <p:spPr>
          <a:xfrm>
            <a:off x="4766145" y="3624900"/>
            <a:ext cx="2273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9" name="Google Shape;1129;p23"/>
          <p:cNvSpPr txBox="1"/>
          <p:nvPr>
            <p:ph idx="8" type="subTitle"/>
          </p:nvPr>
        </p:nvSpPr>
        <p:spPr>
          <a:xfrm>
            <a:off x="4766141" y="4039800"/>
            <a:ext cx="2273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4"/>
          <p:cNvSpPr/>
          <p:nvPr/>
        </p:nvSpPr>
        <p:spPr>
          <a:xfrm flipH="1" rot="10023010">
            <a:off x="8323735" y="488901"/>
            <a:ext cx="1139416" cy="1070617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4"/>
          <p:cNvSpPr/>
          <p:nvPr/>
        </p:nvSpPr>
        <p:spPr>
          <a:xfrm flipH="1" rot="6825679">
            <a:off x="-209068" y="331828"/>
            <a:ext cx="1100908" cy="1034343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3" name="Google Shape;1133;p24"/>
          <p:cNvGrpSpPr/>
          <p:nvPr/>
        </p:nvGrpSpPr>
        <p:grpSpPr>
          <a:xfrm rot="5783605">
            <a:off x="110675" y="-1108209"/>
            <a:ext cx="1756529" cy="2396949"/>
            <a:chOff x="4784068" y="3757226"/>
            <a:chExt cx="1128016" cy="1539284"/>
          </a:xfrm>
        </p:grpSpPr>
        <p:sp>
          <p:nvSpPr>
            <p:cNvPr id="1134" name="Google Shape;1134;p24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24"/>
          <p:cNvGrpSpPr/>
          <p:nvPr/>
        </p:nvGrpSpPr>
        <p:grpSpPr>
          <a:xfrm flipH="1" rot="-4426151">
            <a:off x="7985840" y="-543773"/>
            <a:ext cx="1222422" cy="1667962"/>
            <a:chOff x="4784068" y="3757226"/>
            <a:chExt cx="1128016" cy="1539284"/>
          </a:xfrm>
        </p:grpSpPr>
        <p:sp>
          <p:nvSpPr>
            <p:cNvPr id="1175" name="Google Shape;1175;p24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4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4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4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4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4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5" name="Google Shape;121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6" name="Google Shape;1216;p24"/>
          <p:cNvSpPr txBox="1"/>
          <p:nvPr>
            <p:ph idx="2" type="title"/>
          </p:nvPr>
        </p:nvSpPr>
        <p:spPr>
          <a:xfrm>
            <a:off x="2693788" y="2841175"/>
            <a:ext cx="18006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7" name="Google Shape;1217;p24"/>
          <p:cNvSpPr txBox="1"/>
          <p:nvPr>
            <p:ph idx="1" type="subTitle"/>
          </p:nvPr>
        </p:nvSpPr>
        <p:spPr>
          <a:xfrm>
            <a:off x="2693788" y="3256075"/>
            <a:ext cx="1800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4"/>
          <p:cNvSpPr txBox="1"/>
          <p:nvPr>
            <p:ph idx="3" type="title"/>
          </p:nvPr>
        </p:nvSpPr>
        <p:spPr>
          <a:xfrm>
            <a:off x="4649615" y="2841175"/>
            <a:ext cx="18006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9" name="Google Shape;1219;p24"/>
          <p:cNvSpPr txBox="1"/>
          <p:nvPr>
            <p:ph idx="4" type="subTitle"/>
          </p:nvPr>
        </p:nvSpPr>
        <p:spPr>
          <a:xfrm>
            <a:off x="4649613" y="3256075"/>
            <a:ext cx="1800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4"/>
          <p:cNvSpPr txBox="1"/>
          <p:nvPr>
            <p:ph idx="5" type="title"/>
          </p:nvPr>
        </p:nvSpPr>
        <p:spPr>
          <a:xfrm>
            <a:off x="737963" y="2841175"/>
            <a:ext cx="18006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1" name="Google Shape;1221;p24"/>
          <p:cNvSpPr txBox="1"/>
          <p:nvPr>
            <p:ph idx="6" type="subTitle"/>
          </p:nvPr>
        </p:nvSpPr>
        <p:spPr>
          <a:xfrm>
            <a:off x="737963" y="3256075"/>
            <a:ext cx="1800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4"/>
          <p:cNvSpPr txBox="1"/>
          <p:nvPr>
            <p:ph idx="7" type="title"/>
          </p:nvPr>
        </p:nvSpPr>
        <p:spPr>
          <a:xfrm>
            <a:off x="6605440" y="2841175"/>
            <a:ext cx="18006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3" name="Google Shape;1223;p24"/>
          <p:cNvSpPr txBox="1"/>
          <p:nvPr>
            <p:ph idx="8" type="subTitle"/>
          </p:nvPr>
        </p:nvSpPr>
        <p:spPr>
          <a:xfrm>
            <a:off x="6605438" y="3256075"/>
            <a:ext cx="1800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25"/>
          <p:cNvGrpSpPr/>
          <p:nvPr/>
        </p:nvGrpSpPr>
        <p:grpSpPr>
          <a:xfrm>
            <a:off x="-510068" y="3365144"/>
            <a:ext cx="1409117" cy="1922874"/>
            <a:chOff x="4784068" y="3757226"/>
            <a:chExt cx="1128016" cy="1539284"/>
          </a:xfrm>
        </p:grpSpPr>
        <p:sp>
          <p:nvSpPr>
            <p:cNvPr id="1226" name="Google Shape;1226;p25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25"/>
          <p:cNvSpPr/>
          <p:nvPr/>
        </p:nvSpPr>
        <p:spPr>
          <a:xfrm rot="2759750">
            <a:off x="8233831" y="3231027"/>
            <a:ext cx="1745709" cy="1640301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5"/>
          <p:cNvSpPr/>
          <p:nvPr/>
        </p:nvSpPr>
        <p:spPr>
          <a:xfrm rot="1091806">
            <a:off x="7695959" y="4638982"/>
            <a:ext cx="1469894" cy="736137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25"/>
          <p:cNvGrpSpPr/>
          <p:nvPr/>
        </p:nvGrpSpPr>
        <p:grpSpPr>
          <a:xfrm flipH="1" rot="-5643345">
            <a:off x="8019380" y="-449468"/>
            <a:ext cx="1063789" cy="1451640"/>
            <a:chOff x="4784068" y="3757226"/>
            <a:chExt cx="1128016" cy="1539284"/>
          </a:xfrm>
        </p:grpSpPr>
        <p:sp>
          <p:nvSpPr>
            <p:cNvPr id="1269" name="Google Shape;1269;p25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9" name="Google Shape;1309;p25"/>
          <p:cNvSpPr/>
          <p:nvPr/>
        </p:nvSpPr>
        <p:spPr>
          <a:xfrm flipH="1" rot="3200780">
            <a:off x="16392" y="-360349"/>
            <a:ext cx="969775" cy="911219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25"/>
          <p:cNvSpPr/>
          <p:nvPr/>
        </p:nvSpPr>
        <p:spPr>
          <a:xfrm flipH="1" rot="1626914">
            <a:off x="-296335" y="243946"/>
            <a:ext cx="968398" cy="484983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2" name="Google Shape;1312;p25"/>
          <p:cNvSpPr txBox="1"/>
          <p:nvPr>
            <p:ph idx="2" type="title"/>
          </p:nvPr>
        </p:nvSpPr>
        <p:spPr>
          <a:xfrm>
            <a:off x="1101175" y="1719450"/>
            <a:ext cx="19860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3" name="Google Shape;1313;p25"/>
          <p:cNvSpPr txBox="1"/>
          <p:nvPr>
            <p:ph idx="1" type="subTitle"/>
          </p:nvPr>
        </p:nvSpPr>
        <p:spPr>
          <a:xfrm>
            <a:off x="1101175" y="2134350"/>
            <a:ext cx="1986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4" name="Google Shape;1314;p25"/>
          <p:cNvSpPr txBox="1"/>
          <p:nvPr>
            <p:ph idx="3" type="title"/>
          </p:nvPr>
        </p:nvSpPr>
        <p:spPr>
          <a:xfrm>
            <a:off x="3578947" y="1719450"/>
            <a:ext cx="19860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5" name="Google Shape;1315;p25"/>
          <p:cNvSpPr txBox="1"/>
          <p:nvPr>
            <p:ph idx="4" type="subTitle"/>
          </p:nvPr>
        </p:nvSpPr>
        <p:spPr>
          <a:xfrm>
            <a:off x="3579000" y="2134350"/>
            <a:ext cx="1986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6" name="Google Shape;1316;p25"/>
          <p:cNvSpPr txBox="1"/>
          <p:nvPr>
            <p:ph idx="5" type="title"/>
          </p:nvPr>
        </p:nvSpPr>
        <p:spPr>
          <a:xfrm>
            <a:off x="1101175" y="3152850"/>
            <a:ext cx="19860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7" name="Google Shape;1317;p25"/>
          <p:cNvSpPr txBox="1"/>
          <p:nvPr>
            <p:ph idx="6" type="subTitle"/>
          </p:nvPr>
        </p:nvSpPr>
        <p:spPr>
          <a:xfrm>
            <a:off x="1101175" y="3567750"/>
            <a:ext cx="1986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8" name="Google Shape;1318;p25"/>
          <p:cNvSpPr txBox="1"/>
          <p:nvPr>
            <p:ph idx="7" type="title"/>
          </p:nvPr>
        </p:nvSpPr>
        <p:spPr>
          <a:xfrm>
            <a:off x="3578947" y="3152850"/>
            <a:ext cx="19860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9" name="Google Shape;1319;p25"/>
          <p:cNvSpPr txBox="1"/>
          <p:nvPr>
            <p:ph idx="8" type="subTitle"/>
          </p:nvPr>
        </p:nvSpPr>
        <p:spPr>
          <a:xfrm>
            <a:off x="3578947" y="3567750"/>
            <a:ext cx="1986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0" name="Google Shape;1320;p25"/>
          <p:cNvSpPr txBox="1"/>
          <p:nvPr>
            <p:ph idx="9" type="title"/>
          </p:nvPr>
        </p:nvSpPr>
        <p:spPr>
          <a:xfrm>
            <a:off x="6056725" y="1719450"/>
            <a:ext cx="19860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1" name="Google Shape;1321;p25"/>
          <p:cNvSpPr txBox="1"/>
          <p:nvPr>
            <p:ph idx="13" type="subTitle"/>
          </p:nvPr>
        </p:nvSpPr>
        <p:spPr>
          <a:xfrm>
            <a:off x="6056725" y="2134350"/>
            <a:ext cx="1986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2" name="Google Shape;1322;p25"/>
          <p:cNvSpPr txBox="1"/>
          <p:nvPr>
            <p:ph idx="14" type="title"/>
          </p:nvPr>
        </p:nvSpPr>
        <p:spPr>
          <a:xfrm>
            <a:off x="6056725" y="3152850"/>
            <a:ext cx="19860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3" name="Google Shape;1323;p25"/>
          <p:cNvSpPr txBox="1"/>
          <p:nvPr>
            <p:ph idx="15" type="subTitle"/>
          </p:nvPr>
        </p:nvSpPr>
        <p:spPr>
          <a:xfrm>
            <a:off x="6056725" y="3567750"/>
            <a:ext cx="1986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26"/>
          <p:cNvSpPr txBox="1"/>
          <p:nvPr>
            <p:ph hasCustomPrompt="1" type="title"/>
          </p:nvPr>
        </p:nvSpPr>
        <p:spPr>
          <a:xfrm>
            <a:off x="713100" y="2339740"/>
            <a:ext cx="2258100" cy="11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26" name="Google Shape;1326;p26"/>
          <p:cNvSpPr txBox="1"/>
          <p:nvPr>
            <p:ph idx="1" type="subTitle"/>
          </p:nvPr>
        </p:nvSpPr>
        <p:spPr>
          <a:xfrm>
            <a:off x="713100" y="3469052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27" name="Google Shape;1327;p26"/>
          <p:cNvSpPr txBox="1"/>
          <p:nvPr>
            <p:ph hasCustomPrompt="1" idx="2" type="title"/>
          </p:nvPr>
        </p:nvSpPr>
        <p:spPr>
          <a:xfrm>
            <a:off x="3442950" y="776350"/>
            <a:ext cx="2258100" cy="11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28" name="Google Shape;1328;p26"/>
          <p:cNvSpPr txBox="1"/>
          <p:nvPr>
            <p:ph idx="3" type="subTitle"/>
          </p:nvPr>
        </p:nvSpPr>
        <p:spPr>
          <a:xfrm>
            <a:off x="3442950" y="1905650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29" name="Google Shape;1329;p26"/>
          <p:cNvSpPr txBox="1"/>
          <p:nvPr>
            <p:ph hasCustomPrompt="1" idx="4" type="title"/>
          </p:nvPr>
        </p:nvSpPr>
        <p:spPr>
          <a:xfrm>
            <a:off x="6172800" y="2339734"/>
            <a:ext cx="2258100" cy="11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30" name="Google Shape;1330;p26"/>
          <p:cNvSpPr txBox="1"/>
          <p:nvPr>
            <p:ph idx="5" type="subTitle"/>
          </p:nvPr>
        </p:nvSpPr>
        <p:spPr>
          <a:xfrm>
            <a:off x="6172800" y="3469023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31" name="Google Shape;1331;p26"/>
          <p:cNvSpPr/>
          <p:nvPr/>
        </p:nvSpPr>
        <p:spPr>
          <a:xfrm rot="-8679600">
            <a:off x="-754882" y="175304"/>
            <a:ext cx="1615763" cy="1518144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2" name="Google Shape;1332;p26"/>
          <p:cNvGrpSpPr/>
          <p:nvPr/>
        </p:nvGrpSpPr>
        <p:grpSpPr>
          <a:xfrm rot="6056089">
            <a:off x="-670104" y="-791138"/>
            <a:ext cx="1900246" cy="2224367"/>
            <a:chOff x="7987008" y="-231825"/>
            <a:chExt cx="1066140" cy="1248058"/>
          </a:xfrm>
        </p:grpSpPr>
        <p:sp>
          <p:nvSpPr>
            <p:cNvPr id="1333" name="Google Shape;1333;p26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2" name="Google Shape;1342;p26"/>
          <p:cNvSpPr/>
          <p:nvPr/>
        </p:nvSpPr>
        <p:spPr>
          <a:xfrm rot="2881098">
            <a:off x="8411394" y="3543831"/>
            <a:ext cx="1461697" cy="1373438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6"/>
          <p:cNvSpPr/>
          <p:nvPr/>
        </p:nvSpPr>
        <p:spPr>
          <a:xfrm rot="1927526">
            <a:off x="7943190" y="4595511"/>
            <a:ext cx="1354715" cy="678454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27"/>
          <p:cNvSpPr/>
          <p:nvPr/>
        </p:nvSpPr>
        <p:spPr>
          <a:xfrm rot="2409421">
            <a:off x="8529287" y="3364731"/>
            <a:ext cx="1275415" cy="1198404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6" name="Google Shape;1346;p27"/>
          <p:cNvGrpSpPr/>
          <p:nvPr/>
        </p:nvGrpSpPr>
        <p:grpSpPr>
          <a:xfrm rot="-389676">
            <a:off x="8115987" y="3572203"/>
            <a:ext cx="1368266" cy="1866974"/>
            <a:chOff x="4784068" y="3757226"/>
            <a:chExt cx="1128016" cy="1539284"/>
          </a:xfrm>
        </p:grpSpPr>
        <p:sp>
          <p:nvSpPr>
            <p:cNvPr id="1347" name="Google Shape;1347;p27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7" name="Google Shape;1387;p27"/>
          <p:cNvGrpSpPr/>
          <p:nvPr/>
        </p:nvGrpSpPr>
        <p:grpSpPr>
          <a:xfrm rot="4426151">
            <a:off x="-129060" y="-543773"/>
            <a:ext cx="1222422" cy="1667962"/>
            <a:chOff x="4784068" y="3757226"/>
            <a:chExt cx="1128016" cy="1539284"/>
          </a:xfrm>
        </p:grpSpPr>
        <p:sp>
          <p:nvSpPr>
            <p:cNvPr id="1388" name="Google Shape;1388;p27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7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7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27"/>
          <p:cNvSpPr/>
          <p:nvPr/>
        </p:nvSpPr>
        <p:spPr>
          <a:xfrm rot="-10023010">
            <a:off x="-383951" y="488901"/>
            <a:ext cx="1139416" cy="1070617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8"/>
          <p:cNvSpPr/>
          <p:nvPr/>
        </p:nvSpPr>
        <p:spPr>
          <a:xfrm flipH="1" rot="8679721">
            <a:off x="8253590" y="209136"/>
            <a:ext cx="1476750" cy="1387501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2" name="Google Shape;1432;p28"/>
          <p:cNvGrpSpPr/>
          <p:nvPr/>
        </p:nvGrpSpPr>
        <p:grpSpPr>
          <a:xfrm flipH="1" rot="-6055914">
            <a:off x="7915371" y="-674541"/>
            <a:ext cx="1736590" cy="2032909"/>
            <a:chOff x="7987008" y="-231825"/>
            <a:chExt cx="1066140" cy="1248058"/>
          </a:xfrm>
        </p:grpSpPr>
        <p:sp>
          <p:nvSpPr>
            <p:cNvPr id="1433" name="Google Shape;1433;p28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2" name="Google Shape;1442;p28"/>
          <p:cNvSpPr/>
          <p:nvPr/>
        </p:nvSpPr>
        <p:spPr>
          <a:xfrm flipH="1" rot="2950700">
            <a:off x="147149" y="-544600"/>
            <a:ext cx="1352314" cy="1270659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28"/>
          <p:cNvSpPr/>
          <p:nvPr/>
        </p:nvSpPr>
        <p:spPr>
          <a:xfrm flipH="1" rot="2700000">
            <a:off x="-415947" y="320835"/>
            <a:ext cx="1466572" cy="734473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9"/>
          <p:cNvSpPr txBox="1"/>
          <p:nvPr>
            <p:ph type="title"/>
          </p:nvPr>
        </p:nvSpPr>
        <p:spPr>
          <a:xfrm>
            <a:off x="720000" y="539400"/>
            <a:ext cx="3434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7" name="Google Shape;1447;p29"/>
          <p:cNvSpPr txBox="1"/>
          <p:nvPr>
            <p:ph idx="1" type="subTitle"/>
          </p:nvPr>
        </p:nvSpPr>
        <p:spPr>
          <a:xfrm>
            <a:off x="720000" y="2201975"/>
            <a:ext cx="3434700" cy="11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48" name="Google Shape;1448;p29"/>
          <p:cNvGrpSpPr/>
          <p:nvPr/>
        </p:nvGrpSpPr>
        <p:grpSpPr>
          <a:xfrm rot="-5400000">
            <a:off x="7429745" y="-891663"/>
            <a:ext cx="1606069" cy="2191633"/>
            <a:chOff x="4784068" y="3757226"/>
            <a:chExt cx="1128016" cy="1539284"/>
          </a:xfrm>
        </p:grpSpPr>
        <p:sp>
          <p:nvSpPr>
            <p:cNvPr id="1449" name="Google Shape;1449;p29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9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9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9" name="Google Shape;1489;p29"/>
          <p:cNvSpPr/>
          <p:nvPr/>
        </p:nvSpPr>
        <p:spPr>
          <a:xfrm flipH="1" rot="3454392">
            <a:off x="5148463" y="-575092"/>
            <a:ext cx="1197326" cy="1125030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29"/>
          <p:cNvSpPr/>
          <p:nvPr/>
        </p:nvSpPr>
        <p:spPr>
          <a:xfrm flipH="1" rot="1880820">
            <a:off x="4651737" y="123870"/>
            <a:ext cx="1392072" cy="697163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29"/>
          <p:cNvSpPr txBox="1"/>
          <p:nvPr/>
        </p:nvSpPr>
        <p:spPr>
          <a:xfrm>
            <a:off x="720000" y="3553800"/>
            <a:ext cx="343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rPr>
              <a:t>, infographics and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2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0"/>
          <p:cNvSpPr/>
          <p:nvPr/>
        </p:nvSpPr>
        <p:spPr>
          <a:xfrm>
            <a:off x="1150500" y="1018800"/>
            <a:ext cx="6843000" cy="3105900"/>
          </a:xfrm>
          <a:prstGeom prst="roundRect">
            <a:avLst>
              <a:gd fmla="val 8834" name="adj"/>
            </a:avLst>
          </a:prstGeom>
          <a:solidFill>
            <a:srgbClr val="BDA3BC">
              <a:alpha val="28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4" name="Google Shape;1494;p30"/>
          <p:cNvGrpSpPr/>
          <p:nvPr/>
        </p:nvGrpSpPr>
        <p:grpSpPr>
          <a:xfrm>
            <a:off x="226818" y="2884563"/>
            <a:ext cx="1878372" cy="2563216"/>
            <a:chOff x="4784068" y="3757226"/>
            <a:chExt cx="1128016" cy="1539284"/>
          </a:xfrm>
        </p:grpSpPr>
        <p:sp>
          <p:nvSpPr>
            <p:cNvPr id="1495" name="Google Shape;1495;p30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0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0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0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5" name="Google Shape;1535;p30"/>
          <p:cNvGrpSpPr/>
          <p:nvPr/>
        </p:nvGrpSpPr>
        <p:grpSpPr>
          <a:xfrm rot="10800000">
            <a:off x="7059189" y="-224155"/>
            <a:ext cx="2084799" cy="2844905"/>
            <a:chOff x="4784068" y="3757226"/>
            <a:chExt cx="1128016" cy="1539284"/>
          </a:xfrm>
        </p:grpSpPr>
        <p:sp>
          <p:nvSpPr>
            <p:cNvPr id="1536" name="Google Shape;1536;p30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0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0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0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0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6" name="Google Shape;1576;p30"/>
          <p:cNvSpPr/>
          <p:nvPr/>
        </p:nvSpPr>
        <p:spPr>
          <a:xfrm flipH="1" rot="-10656195">
            <a:off x="-6127" y="-136389"/>
            <a:ext cx="1438443" cy="1351588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30"/>
          <p:cNvSpPr/>
          <p:nvPr/>
        </p:nvSpPr>
        <p:spPr>
          <a:xfrm flipH="1" rot="-3180013">
            <a:off x="7527390" y="4089091"/>
            <a:ext cx="2056808" cy="1030027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 rot="-2518824">
            <a:off x="7981282" y="-354861"/>
            <a:ext cx="1051687" cy="988185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 rot="2245815">
            <a:off x="-414949" y="-198216"/>
            <a:ext cx="1128025" cy="1539296"/>
            <a:chOff x="4784068" y="3757226"/>
            <a:chExt cx="1128016" cy="1539284"/>
          </a:xfrm>
        </p:grpSpPr>
        <p:sp>
          <p:nvSpPr>
            <p:cNvPr id="75" name="Google Shape;75;p4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4"/>
          <p:cNvGrpSpPr/>
          <p:nvPr/>
        </p:nvGrpSpPr>
        <p:grpSpPr>
          <a:xfrm rot="-10143835">
            <a:off x="8288035" y="-373346"/>
            <a:ext cx="1236902" cy="1447958"/>
            <a:chOff x="7987008" y="-231825"/>
            <a:chExt cx="1066140" cy="1248058"/>
          </a:xfrm>
        </p:grpSpPr>
        <p:sp>
          <p:nvSpPr>
            <p:cNvPr id="116" name="Google Shape;116;p4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1"/>
          <p:cNvSpPr/>
          <p:nvPr/>
        </p:nvSpPr>
        <p:spPr>
          <a:xfrm rot="2409421">
            <a:off x="8529287" y="3364731"/>
            <a:ext cx="1275415" cy="1198404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0" name="Google Shape;1580;p31"/>
          <p:cNvGrpSpPr/>
          <p:nvPr/>
        </p:nvGrpSpPr>
        <p:grpSpPr>
          <a:xfrm rot="-389676">
            <a:off x="8115987" y="3572203"/>
            <a:ext cx="1368266" cy="1866974"/>
            <a:chOff x="4784068" y="3757226"/>
            <a:chExt cx="1128016" cy="1539284"/>
          </a:xfrm>
        </p:grpSpPr>
        <p:sp>
          <p:nvSpPr>
            <p:cNvPr id="1581" name="Google Shape;1581;p31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1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1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1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1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1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1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1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1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1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1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1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1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1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1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1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1" name="Google Shape;1621;p31"/>
          <p:cNvGrpSpPr/>
          <p:nvPr/>
        </p:nvGrpSpPr>
        <p:grpSpPr>
          <a:xfrm rot="4426151">
            <a:off x="-129060" y="-543773"/>
            <a:ext cx="1222422" cy="1667962"/>
            <a:chOff x="4784068" y="3757226"/>
            <a:chExt cx="1128016" cy="1539284"/>
          </a:xfrm>
        </p:grpSpPr>
        <p:sp>
          <p:nvSpPr>
            <p:cNvPr id="1622" name="Google Shape;1622;p31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1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2" name="Google Shape;1662;p31"/>
          <p:cNvSpPr/>
          <p:nvPr/>
        </p:nvSpPr>
        <p:spPr>
          <a:xfrm rot="-10023010">
            <a:off x="-383951" y="488901"/>
            <a:ext cx="1139416" cy="1070617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 rot="1905136">
            <a:off x="-312741" y="3618626"/>
            <a:ext cx="1082530" cy="1017165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403479">
            <a:off x="-383628" y="3009118"/>
            <a:ext cx="1411220" cy="2356788"/>
            <a:chOff x="8020703" y="3817528"/>
            <a:chExt cx="843979" cy="1409475"/>
          </a:xfrm>
        </p:grpSpPr>
        <p:sp>
          <p:nvSpPr>
            <p:cNvPr id="130" name="Google Shape;130;p5"/>
            <p:cNvSpPr/>
            <p:nvPr/>
          </p:nvSpPr>
          <p:spPr>
            <a:xfrm>
              <a:off x="8535180" y="3823805"/>
              <a:ext cx="329502" cy="1345089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363026" y="3817528"/>
              <a:ext cx="329950" cy="135120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574278" y="4531288"/>
              <a:ext cx="19352" cy="67005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545977" y="4475567"/>
              <a:ext cx="11694" cy="32373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537422" y="4540739"/>
              <a:ext cx="12160" cy="3911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529334" y="4618035"/>
              <a:ext cx="13057" cy="4677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505516" y="4531288"/>
              <a:ext cx="9900" cy="3597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568001" y="4625675"/>
              <a:ext cx="9003" cy="28337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492030" y="4609050"/>
              <a:ext cx="9003" cy="42721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499670" y="4450387"/>
              <a:ext cx="11263" cy="36426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470454" y="4494433"/>
              <a:ext cx="10348" cy="33736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745984" y="4574438"/>
              <a:ext cx="9021" cy="44533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734757" y="4504333"/>
              <a:ext cx="9003" cy="283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717683" y="4558261"/>
              <a:ext cx="8555" cy="30131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770268" y="4556916"/>
              <a:ext cx="9452" cy="33736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734757" y="4662100"/>
              <a:ext cx="9003" cy="30579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710940" y="4614897"/>
              <a:ext cx="8555" cy="26992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764869" y="4643215"/>
              <a:ext cx="8555" cy="39565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786893" y="4617587"/>
              <a:ext cx="9003" cy="23854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712285" y="4503867"/>
              <a:ext cx="8555" cy="26095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8686208" y="4511525"/>
              <a:ext cx="9452" cy="27871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625983" y="4118678"/>
              <a:ext cx="9003" cy="32373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643506" y="4089015"/>
              <a:ext cx="9003" cy="36874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623275" y="4188334"/>
              <a:ext cx="9470" cy="34632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8650697" y="4182505"/>
              <a:ext cx="9003" cy="39565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8612945" y="4860756"/>
              <a:ext cx="10348" cy="51725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8592715" y="4845924"/>
              <a:ext cx="8555" cy="37789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8594957" y="4942123"/>
              <a:ext cx="10366" cy="26974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8630467" y="4921445"/>
              <a:ext cx="12160" cy="43170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582384" y="4911994"/>
              <a:ext cx="8107" cy="22957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8615187" y="4781648"/>
              <a:ext cx="11712" cy="36426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8039955" y="4367264"/>
              <a:ext cx="608887" cy="854938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8020703" y="4363640"/>
              <a:ext cx="563157" cy="863364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5"/>
          <p:cNvSpPr/>
          <p:nvPr/>
        </p:nvSpPr>
        <p:spPr>
          <a:xfrm flipH="1" rot="8679739">
            <a:off x="8030174" y="165937"/>
            <a:ext cx="1772222" cy="1665133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 flipH="1" rot="-6056041">
            <a:off x="7624882" y="-894534"/>
            <a:ext cx="2084184" cy="2439814"/>
            <a:chOff x="7987008" y="-231825"/>
            <a:chExt cx="1066140" cy="1248058"/>
          </a:xfrm>
        </p:grpSpPr>
        <p:sp>
          <p:nvSpPr>
            <p:cNvPr id="165" name="Google Shape;165;p5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" name="Google Shape;175;p5"/>
          <p:cNvSpPr txBox="1"/>
          <p:nvPr>
            <p:ph idx="2" type="title"/>
          </p:nvPr>
        </p:nvSpPr>
        <p:spPr>
          <a:xfrm>
            <a:off x="1682875" y="1623375"/>
            <a:ext cx="26112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3" type="title"/>
          </p:nvPr>
        </p:nvSpPr>
        <p:spPr>
          <a:xfrm>
            <a:off x="4849925" y="3032200"/>
            <a:ext cx="26112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849925" y="3480550"/>
            <a:ext cx="2611200" cy="9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4" type="subTitle"/>
          </p:nvPr>
        </p:nvSpPr>
        <p:spPr>
          <a:xfrm>
            <a:off x="1682875" y="2071600"/>
            <a:ext cx="2611200" cy="9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/>
          <p:nvPr/>
        </p:nvSpPr>
        <p:spPr>
          <a:xfrm flipH="1" rot="2518824">
            <a:off x="87301" y="-354861"/>
            <a:ext cx="1051687" cy="988185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6"/>
          <p:cNvGrpSpPr/>
          <p:nvPr/>
        </p:nvGrpSpPr>
        <p:grpSpPr>
          <a:xfrm flipH="1" rot="10143835">
            <a:off x="-404667" y="-373346"/>
            <a:ext cx="1236902" cy="1447958"/>
            <a:chOff x="7987008" y="-231825"/>
            <a:chExt cx="1066140" cy="1248058"/>
          </a:xfrm>
        </p:grpSpPr>
        <p:sp>
          <p:nvSpPr>
            <p:cNvPr id="182" name="Google Shape;182;p6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6"/>
          <p:cNvSpPr/>
          <p:nvPr/>
        </p:nvSpPr>
        <p:spPr>
          <a:xfrm rot="-2518824">
            <a:off x="7981282" y="-434599"/>
            <a:ext cx="1051687" cy="988185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"/>
          <p:cNvSpPr/>
          <p:nvPr/>
        </p:nvSpPr>
        <p:spPr>
          <a:xfrm rot="-945155">
            <a:off x="8231680" y="279361"/>
            <a:ext cx="1050212" cy="525956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idx="1" type="body"/>
          </p:nvPr>
        </p:nvSpPr>
        <p:spPr>
          <a:xfrm>
            <a:off x="720000" y="1989225"/>
            <a:ext cx="3518100" cy="24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7"/>
          <p:cNvSpPr txBox="1"/>
          <p:nvPr>
            <p:ph type="title"/>
          </p:nvPr>
        </p:nvSpPr>
        <p:spPr>
          <a:xfrm>
            <a:off x="720000" y="762425"/>
            <a:ext cx="3518100" cy="12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7" name="Google Shape;197;p7"/>
          <p:cNvGrpSpPr/>
          <p:nvPr/>
        </p:nvGrpSpPr>
        <p:grpSpPr>
          <a:xfrm rot="-5400000">
            <a:off x="6786064" y="-1259605"/>
            <a:ext cx="2084799" cy="2844905"/>
            <a:chOff x="4784068" y="3757226"/>
            <a:chExt cx="1128016" cy="1539284"/>
          </a:xfrm>
        </p:grpSpPr>
        <p:sp>
          <p:nvSpPr>
            <p:cNvPr id="198" name="Google Shape;198;p7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7"/>
          <p:cNvSpPr/>
          <p:nvPr/>
        </p:nvSpPr>
        <p:spPr>
          <a:xfrm flipH="1" rot="3454497">
            <a:off x="4358297" y="-546601"/>
            <a:ext cx="1051658" cy="988158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"/>
          <p:cNvSpPr/>
          <p:nvPr/>
        </p:nvSpPr>
        <p:spPr>
          <a:xfrm flipH="1" rot="1880641">
            <a:off x="3988743" y="82494"/>
            <a:ext cx="1050200" cy="525950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/>
          <p:nvPr/>
        </p:nvSpPr>
        <p:spPr>
          <a:xfrm>
            <a:off x="1150500" y="1018800"/>
            <a:ext cx="6843000" cy="3105900"/>
          </a:xfrm>
          <a:prstGeom prst="roundRect">
            <a:avLst>
              <a:gd fmla="val 8834" name="adj"/>
            </a:avLst>
          </a:prstGeom>
          <a:solidFill>
            <a:srgbClr val="BDA3BC">
              <a:alpha val="28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 rot="8806762">
            <a:off x="250371" y="212209"/>
            <a:ext cx="1616256" cy="1518664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8"/>
          <p:cNvGrpSpPr/>
          <p:nvPr/>
        </p:nvGrpSpPr>
        <p:grpSpPr>
          <a:xfrm rot="4426043">
            <a:off x="40484" y="-965934"/>
            <a:ext cx="1733964" cy="2366009"/>
            <a:chOff x="4784068" y="3757226"/>
            <a:chExt cx="1128016" cy="1539284"/>
          </a:xfrm>
        </p:grpSpPr>
        <p:sp>
          <p:nvSpPr>
            <p:cNvPr id="244" name="Google Shape;244;p8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8"/>
          <p:cNvSpPr/>
          <p:nvPr/>
        </p:nvSpPr>
        <p:spPr>
          <a:xfrm flipH="1" rot="-9013032">
            <a:off x="7257276" y="4137504"/>
            <a:ext cx="1616283" cy="1518690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8"/>
          <p:cNvGrpSpPr/>
          <p:nvPr/>
        </p:nvGrpSpPr>
        <p:grpSpPr>
          <a:xfrm flipH="1" rot="-4426160">
            <a:off x="7282133" y="2956977"/>
            <a:ext cx="1820532" cy="2484140"/>
            <a:chOff x="4784068" y="3757226"/>
            <a:chExt cx="1128016" cy="1539284"/>
          </a:xfrm>
        </p:grpSpPr>
        <p:sp>
          <p:nvSpPr>
            <p:cNvPr id="286" name="Google Shape;286;p8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8"/>
          <p:cNvSpPr txBox="1"/>
          <p:nvPr>
            <p:ph type="title"/>
          </p:nvPr>
        </p:nvSpPr>
        <p:spPr>
          <a:xfrm>
            <a:off x="1693350" y="1307100"/>
            <a:ext cx="5757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 txBox="1"/>
          <p:nvPr>
            <p:ph type="title"/>
          </p:nvPr>
        </p:nvSpPr>
        <p:spPr>
          <a:xfrm>
            <a:off x="713100" y="1601175"/>
            <a:ext cx="3858900" cy="6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9" name="Google Shape;329;p9"/>
          <p:cNvSpPr txBox="1"/>
          <p:nvPr>
            <p:ph idx="1" type="subTitle"/>
          </p:nvPr>
        </p:nvSpPr>
        <p:spPr>
          <a:xfrm>
            <a:off x="713100" y="2288025"/>
            <a:ext cx="3858900" cy="12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9"/>
          <p:cNvSpPr/>
          <p:nvPr/>
        </p:nvSpPr>
        <p:spPr>
          <a:xfrm rot="-5710146">
            <a:off x="-678526" y="3933811"/>
            <a:ext cx="1599197" cy="928070"/>
          </a:xfrm>
          <a:custGeom>
            <a:rect b="b" l="l" r="r" t="t"/>
            <a:pathLst>
              <a:path extrusionOk="0" h="25887" w="44607">
                <a:moveTo>
                  <a:pt x="9114" y="1"/>
                </a:moveTo>
                <a:cubicBezTo>
                  <a:pt x="8558" y="1"/>
                  <a:pt x="8039" y="522"/>
                  <a:pt x="7645" y="857"/>
                </a:cubicBezTo>
                <a:cubicBezTo>
                  <a:pt x="6216" y="2110"/>
                  <a:pt x="5139" y="3714"/>
                  <a:pt x="4312" y="5418"/>
                </a:cubicBezTo>
                <a:cubicBezTo>
                  <a:pt x="3359" y="7348"/>
                  <a:pt x="2658" y="9453"/>
                  <a:pt x="2332" y="11584"/>
                </a:cubicBezTo>
                <a:cubicBezTo>
                  <a:pt x="2282" y="11659"/>
                  <a:pt x="2206" y="11734"/>
                  <a:pt x="2131" y="11809"/>
                </a:cubicBezTo>
                <a:cubicBezTo>
                  <a:pt x="2131" y="11809"/>
                  <a:pt x="2131" y="11834"/>
                  <a:pt x="2106" y="11834"/>
                </a:cubicBezTo>
                <a:cubicBezTo>
                  <a:pt x="1430" y="11859"/>
                  <a:pt x="728" y="11909"/>
                  <a:pt x="26" y="11985"/>
                </a:cubicBezTo>
                <a:cubicBezTo>
                  <a:pt x="1" y="11985"/>
                  <a:pt x="1" y="12010"/>
                  <a:pt x="26" y="12010"/>
                </a:cubicBezTo>
                <a:cubicBezTo>
                  <a:pt x="377" y="11997"/>
                  <a:pt x="728" y="11991"/>
                  <a:pt x="1075" y="11991"/>
                </a:cubicBezTo>
                <a:cubicBezTo>
                  <a:pt x="1423" y="11991"/>
                  <a:pt x="1768" y="11997"/>
                  <a:pt x="2106" y="12010"/>
                </a:cubicBezTo>
                <a:cubicBezTo>
                  <a:pt x="2142" y="12064"/>
                  <a:pt x="2191" y="12105"/>
                  <a:pt x="2263" y="12105"/>
                </a:cubicBezTo>
                <a:cubicBezTo>
                  <a:pt x="2291" y="12105"/>
                  <a:pt x="2322" y="12099"/>
                  <a:pt x="2357" y="12085"/>
                </a:cubicBezTo>
                <a:cubicBezTo>
                  <a:pt x="2382" y="12060"/>
                  <a:pt x="2407" y="12035"/>
                  <a:pt x="2432" y="12010"/>
                </a:cubicBezTo>
                <a:lnTo>
                  <a:pt x="2507" y="12010"/>
                </a:lnTo>
                <a:cubicBezTo>
                  <a:pt x="2532" y="12022"/>
                  <a:pt x="2557" y="12028"/>
                  <a:pt x="2582" y="12028"/>
                </a:cubicBezTo>
                <a:cubicBezTo>
                  <a:pt x="2607" y="12028"/>
                  <a:pt x="2633" y="12022"/>
                  <a:pt x="2658" y="12010"/>
                </a:cubicBezTo>
                <a:cubicBezTo>
                  <a:pt x="3134" y="12035"/>
                  <a:pt x="3635" y="12060"/>
                  <a:pt x="4136" y="12110"/>
                </a:cubicBezTo>
                <a:cubicBezTo>
                  <a:pt x="4136" y="12160"/>
                  <a:pt x="4136" y="12185"/>
                  <a:pt x="4161" y="12210"/>
                </a:cubicBezTo>
                <a:cubicBezTo>
                  <a:pt x="4161" y="12235"/>
                  <a:pt x="4186" y="12235"/>
                  <a:pt x="4186" y="12235"/>
                </a:cubicBezTo>
                <a:cubicBezTo>
                  <a:pt x="4262" y="13739"/>
                  <a:pt x="4938" y="15293"/>
                  <a:pt x="5640" y="16571"/>
                </a:cubicBezTo>
                <a:cubicBezTo>
                  <a:pt x="6392" y="17950"/>
                  <a:pt x="7420" y="19303"/>
                  <a:pt x="8648" y="20255"/>
                </a:cubicBezTo>
                <a:cubicBezTo>
                  <a:pt x="9059" y="20569"/>
                  <a:pt x="9669" y="20959"/>
                  <a:pt x="10251" y="20959"/>
                </a:cubicBezTo>
                <a:cubicBezTo>
                  <a:pt x="10414" y="20959"/>
                  <a:pt x="10574" y="20928"/>
                  <a:pt x="10728" y="20857"/>
                </a:cubicBezTo>
                <a:cubicBezTo>
                  <a:pt x="11354" y="20606"/>
                  <a:pt x="11104" y="19679"/>
                  <a:pt x="10953" y="19178"/>
                </a:cubicBezTo>
                <a:cubicBezTo>
                  <a:pt x="10527" y="17674"/>
                  <a:pt x="9550" y="16220"/>
                  <a:pt x="8522" y="15042"/>
                </a:cubicBezTo>
                <a:cubicBezTo>
                  <a:pt x="7921" y="14391"/>
                  <a:pt x="7269" y="13764"/>
                  <a:pt x="6567" y="13213"/>
                </a:cubicBezTo>
                <a:cubicBezTo>
                  <a:pt x="6216" y="12937"/>
                  <a:pt x="5866" y="12686"/>
                  <a:pt x="5490" y="12436"/>
                </a:cubicBezTo>
                <a:cubicBezTo>
                  <a:pt x="5389" y="12361"/>
                  <a:pt x="5264" y="12285"/>
                  <a:pt x="5139" y="12210"/>
                </a:cubicBezTo>
                <a:lnTo>
                  <a:pt x="5164" y="12210"/>
                </a:lnTo>
                <a:cubicBezTo>
                  <a:pt x="6818" y="12386"/>
                  <a:pt x="8472" y="12661"/>
                  <a:pt x="10101" y="12937"/>
                </a:cubicBezTo>
                <a:cubicBezTo>
                  <a:pt x="10252" y="13739"/>
                  <a:pt x="10703" y="14441"/>
                  <a:pt x="11154" y="15092"/>
                </a:cubicBezTo>
                <a:cubicBezTo>
                  <a:pt x="11630" y="15794"/>
                  <a:pt x="12181" y="16471"/>
                  <a:pt x="12758" y="17097"/>
                </a:cubicBezTo>
                <a:cubicBezTo>
                  <a:pt x="13961" y="18376"/>
                  <a:pt x="15339" y="19503"/>
                  <a:pt x="16868" y="20381"/>
                </a:cubicBezTo>
                <a:cubicBezTo>
                  <a:pt x="17281" y="20639"/>
                  <a:pt x="17777" y="20873"/>
                  <a:pt x="18274" y="20873"/>
                </a:cubicBezTo>
                <a:cubicBezTo>
                  <a:pt x="18501" y="20873"/>
                  <a:pt x="18728" y="20824"/>
                  <a:pt x="18948" y="20706"/>
                </a:cubicBezTo>
                <a:cubicBezTo>
                  <a:pt x="19600" y="20356"/>
                  <a:pt x="19650" y="19654"/>
                  <a:pt x="19374" y="19027"/>
                </a:cubicBezTo>
                <a:cubicBezTo>
                  <a:pt x="18698" y="17498"/>
                  <a:pt x="17094" y="16396"/>
                  <a:pt x="15765" y="15443"/>
                </a:cubicBezTo>
                <a:cubicBezTo>
                  <a:pt x="14888" y="14842"/>
                  <a:pt x="13986" y="14315"/>
                  <a:pt x="13034" y="13814"/>
                </a:cubicBezTo>
                <a:cubicBezTo>
                  <a:pt x="12683" y="13614"/>
                  <a:pt x="12307" y="13438"/>
                  <a:pt x="11931" y="13263"/>
                </a:cubicBezTo>
                <a:lnTo>
                  <a:pt x="11931" y="13263"/>
                </a:lnTo>
                <a:cubicBezTo>
                  <a:pt x="12532" y="13363"/>
                  <a:pt x="13109" y="13463"/>
                  <a:pt x="13710" y="13564"/>
                </a:cubicBezTo>
                <a:cubicBezTo>
                  <a:pt x="18121" y="14265"/>
                  <a:pt x="22582" y="14767"/>
                  <a:pt x="26968" y="15794"/>
                </a:cubicBezTo>
                <a:cubicBezTo>
                  <a:pt x="27119" y="16496"/>
                  <a:pt x="27420" y="17173"/>
                  <a:pt x="27720" y="17824"/>
                </a:cubicBezTo>
                <a:cubicBezTo>
                  <a:pt x="28096" y="18726"/>
                  <a:pt x="28472" y="19604"/>
                  <a:pt x="28898" y="20456"/>
                </a:cubicBezTo>
                <a:cubicBezTo>
                  <a:pt x="29750" y="22135"/>
                  <a:pt x="30903" y="23614"/>
                  <a:pt x="32156" y="24967"/>
                </a:cubicBezTo>
                <a:cubicBezTo>
                  <a:pt x="32504" y="25335"/>
                  <a:pt x="33069" y="25887"/>
                  <a:pt x="33632" y="25887"/>
                </a:cubicBezTo>
                <a:cubicBezTo>
                  <a:pt x="33759" y="25887"/>
                  <a:pt x="33887" y="25859"/>
                  <a:pt x="34011" y="25794"/>
                </a:cubicBezTo>
                <a:cubicBezTo>
                  <a:pt x="34713" y="25443"/>
                  <a:pt x="34387" y="24516"/>
                  <a:pt x="34187" y="23965"/>
                </a:cubicBezTo>
                <a:cubicBezTo>
                  <a:pt x="33585" y="22235"/>
                  <a:pt x="32708" y="20606"/>
                  <a:pt x="31630" y="19127"/>
                </a:cubicBezTo>
                <a:cubicBezTo>
                  <a:pt x="31054" y="18351"/>
                  <a:pt x="30402" y="17599"/>
                  <a:pt x="29700" y="16897"/>
                </a:cubicBezTo>
                <a:cubicBezTo>
                  <a:pt x="29525" y="16696"/>
                  <a:pt x="29324" y="16496"/>
                  <a:pt x="29099" y="16295"/>
                </a:cubicBezTo>
                <a:lnTo>
                  <a:pt x="29099" y="16295"/>
                </a:lnTo>
                <a:cubicBezTo>
                  <a:pt x="29826" y="16446"/>
                  <a:pt x="30552" y="16621"/>
                  <a:pt x="31254" y="16822"/>
                </a:cubicBezTo>
                <a:cubicBezTo>
                  <a:pt x="31881" y="17473"/>
                  <a:pt x="33009" y="17774"/>
                  <a:pt x="33836" y="18100"/>
                </a:cubicBezTo>
                <a:cubicBezTo>
                  <a:pt x="34813" y="18501"/>
                  <a:pt x="35841" y="18827"/>
                  <a:pt x="36868" y="19102"/>
                </a:cubicBezTo>
                <a:cubicBezTo>
                  <a:pt x="38898" y="19654"/>
                  <a:pt x="41004" y="19980"/>
                  <a:pt x="43134" y="20055"/>
                </a:cubicBezTo>
                <a:cubicBezTo>
                  <a:pt x="43278" y="20061"/>
                  <a:pt x="43443" y="20072"/>
                  <a:pt x="43608" y="20072"/>
                </a:cubicBezTo>
                <a:cubicBezTo>
                  <a:pt x="44104" y="20072"/>
                  <a:pt x="44606" y="19973"/>
                  <a:pt x="44588" y="19353"/>
                </a:cubicBezTo>
                <a:cubicBezTo>
                  <a:pt x="44563" y="18576"/>
                  <a:pt x="43886" y="17975"/>
                  <a:pt x="43309" y="17549"/>
                </a:cubicBezTo>
                <a:cubicBezTo>
                  <a:pt x="41781" y="16396"/>
                  <a:pt x="39776" y="15919"/>
                  <a:pt x="37921" y="15719"/>
                </a:cubicBezTo>
                <a:cubicBezTo>
                  <a:pt x="37243" y="15648"/>
                  <a:pt x="36565" y="15618"/>
                  <a:pt x="35887" y="15618"/>
                </a:cubicBezTo>
                <a:cubicBezTo>
                  <a:pt x="35362" y="15618"/>
                  <a:pt x="34837" y="15636"/>
                  <a:pt x="34312" y="15669"/>
                </a:cubicBezTo>
                <a:cubicBezTo>
                  <a:pt x="33410" y="15744"/>
                  <a:pt x="32432" y="15819"/>
                  <a:pt x="31530" y="16070"/>
                </a:cubicBezTo>
                <a:cubicBezTo>
                  <a:pt x="30452" y="15819"/>
                  <a:pt x="29375" y="15569"/>
                  <a:pt x="28272" y="15293"/>
                </a:cubicBezTo>
                <a:cubicBezTo>
                  <a:pt x="28071" y="15243"/>
                  <a:pt x="27871" y="15218"/>
                  <a:pt x="27670" y="15168"/>
                </a:cubicBezTo>
                <a:cubicBezTo>
                  <a:pt x="27570" y="15117"/>
                  <a:pt x="27470" y="15067"/>
                  <a:pt x="27369" y="15017"/>
                </a:cubicBezTo>
                <a:cubicBezTo>
                  <a:pt x="27328" y="15007"/>
                  <a:pt x="27291" y="15001"/>
                  <a:pt x="27258" y="15001"/>
                </a:cubicBezTo>
                <a:cubicBezTo>
                  <a:pt x="27211" y="15001"/>
                  <a:pt x="27173" y="15013"/>
                  <a:pt x="27144" y="15042"/>
                </a:cubicBezTo>
                <a:cubicBezTo>
                  <a:pt x="27094" y="15017"/>
                  <a:pt x="27069" y="15017"/>
                  <a:pt x="27019" y="15017"/>
                </a:cubicBezTo>
                <a:cubicBezTo>
                  <a:pt x="27269" y="14967"/>
                  <a:pt x="27545" y="14942"/>
                  <a:pt x="27770" y="14917"/>
                </a:cubicBezTo>
                <a:cubicBezTo>
                  <a:pt x="28748" y="14792"/>
                  <a:pt x="29725" y="14616"/>
                  <a:pt x="30678" y="14366"/>
                </a:cubicBezTo>
                <a:cubicBezTo>
                  <a:pt x="31680" y="14115"/>
                  <a:pt x="32683" y="13789"/>
                  <a:pt x="33660" y="13388"/>
                </a:cubicBezTo>
                <a:cubicBezTo>
                  <a:pt x="34437" y="13087"/>
                  <a:pt x="35314" y="12787"/>
                  <a:pt x="35941" y="12235"/>
                </a:cubicBezTo>
                <a:cubicBezTo>
                  <a:pt x="36442" y="11784"/>
                  <a:pt x="36843" y="10982"/>
                  <a:pt x="36392" y="10381"/>
                </a:cubicBezTo>
                <a:cubicBezTo>
                  <a:pt x="36107" y="9988"/>
                  <a:pt x="35631" y="9901"/>
                  <a:pt x="35173" y="9901"/>
                </a:cubicBezTo>
                <a:cubicBezTo>
                  <a:pt x="34987" y="9901"/>
                  <a:pt x="34804" y="9915"/>
                  <a:pt x="34638" y="9929"/>
                </a:cubicBezTo>
                <a:cubicBezTo>
                  <a:pt x="32858" y="10130"/>
                  <a:pt x="31129" y="10606"/>
                  <a:pt x="29500" y="11333"/>
                </a:cubicBezTo>
                <a:cubicBezTo>
                  <a:pt x="28522" y="11784"/>
                  <a:pt x="27620" y="12310"/>
                  <a:pt x="26768" y="12912"/>
                </a:cubicBezTo>
                <a:cubicBezTo>
                  <a:pt x="26116" y="13363"/>
                  <a:pt x="25390" y="13914"/>
                  <a:pt x="24888" y="14541"/>
                </a:cubicBezTo>
                <a:cubicBezTo>
                  <a:pt x="23811" y="14341"/>
                  <a:pt x="22733" y="14140"/>
                  <a:pt x="21630" y="13965"/>
                </a:cubicBezTo>
                <a:cubicBezTo>
                  <a:pt x="17044" y="13288"/>
                  <a:pt x="12457" y="12661"/>
                  <a:pt x="7846" y="12135"/>
                </a:cubicBezTo>
                <a:cubicBezTo>
                  <a:pt x="7269" y="12060"/>
                  <a:pt x="6693" y="12010"/>
                  <a:pt x="6116" y="11960"/>
                </a:cubicBezTo>
                <a:cubicBezTo>
                  <a:pt x="6718" y="11784"/>
                  <a:pt x="7319" y="11609"/>
                  <a:pt x="7921" y="11433"/>
                </a:cubicBezTo>
                <a:cubicBezTo>
                  <a:pt x="9049" y="11082"/>
                  <a:pt x="10176" y="10706"/>
                  <a:pt x="11279" y="10280"/>
                </a:cubicBezTo>
                <a:cubicBezTo>
                  <a:pt x="13309" y="9528"/>
                  <a:pt x="15364" y="8626"/>
                  <a:pt x="17069" y="7248"/>
                </a:cubicBezTo>
                <a:cubicBezTo>
                  <a:pt x="17570" y="6822"/>
                  <a:pt x="18848" y="5919"/>
                  <a:pt x="18447" y="5117"/>
                </a:cubicBezTo>
                <a:cubicBezTo>
                  <a:pt x="18218" y="4674"/>
                  <a:pt x="17720" y="4557"/>
                  <a:pt x="17209" y="4557"/>
                </a:cubicBezTo>
                <a:cubicBezTo>
                  <a:pt x="16824" y="4557"/>
                  <a:pt x="16432" y="4623"/>
                  <a:pt x="16141" y="4666"/>
                </a:cubicBezTo>
                <a:cubicBezTo>
                  <a:pt x="13911" y="4967"/>
                  <a:pt x="11780" y="6020"/>
                  <a:pt x="9901" y="7198"/>
                </a:cubicBezTo>
                <a:cubicBezTo>
                  <a:pt x="8873" y="7849"/>
                  <a:pt x="7921" y="8601"/>
                  <a:pt x="7019" y="9403"/>
                </a:cubicBezTo>
                <a:cubicBezTo>
                  <a:pt x="6216" y="10105"/>
                  <a:pt x="5389" y="10857"/>
                  <a:pt x="4788" y="11734"/>
                </a:cubicBezTo>
                <a:cubicBezTo>
                  <a:pt x="4688" y="11784"/>
                  <a:pt x="4587" y="11809"/>
                  <a:pt x="4512" y="11859"/>
                </a:cubicBezTo>
                <a:cubicBezTo>
                  <a:pt x="4122" y="11842"/>
                  <a:pt x="3720" y="11824"/>
                  <a:pt x="3323" y="11824"/>
                </a:cubicBezTo>
                <a:cubicBezTo>
                  <a:pt x="3158" y="11824"/>
                  <a:pt x="2995" y="11827"/>
                  <a:pt x="2833" y="11834"/>
                </a:cubicBezTo>
                <a:cubicBezTo>
                  <a:pt x="2833" y="11784"/>
                  <a:pt x="2833" y="11734"/>
                  <a:pt x="2858" y="11709"/>
                </a:cubicBezTo>
                <a:cubicBezTo>
                  <a:pt x="3535" y="11158"/>
                  <a:pt x="4136" y="10456"/>
                  <a:pt x="4713" y="9854"/>
                </a:cubicBezTo>
                <a:cubicBezTo>
                  <a:pt x="5440" y="9077"/>
                  <a:pt x="6191" y="8300"/>
                  <a:pt x="6868" y="7448"/>
                </a:cubicBezTo>
                <a:cubicBezTo>
                  <a:pt x="7545" y="6596"/>
                  <a:pt x="8196" y="5719"/>
                  <a:pt x="8798" y="4817"/>
                </a:cubicBezTo>
                <a:cubicBezTo>
                  <a:pt x="9349" y="3990"/>
                  <a:pt x="9976" y="3137"/>
                  <a:pt x="10201" y="2160"/>
                </a:cubicBezTo>
                <a:cubicBezTo>
                  <a:pt x="10352" y="1458"/>
                  <a:pt x="10227" y="531"/>
                  <a:pt x="9575" y="130"/>
                </a:cubicBezTo>
                <a:cubicBezTo>
                  <a:pt x="9420" y="39"/>
                  <a:pt x="9266" y="1"/>
                  <a:pt x="91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 rot="4815510">
            <a:off x="60016" y="4270242"/>
            <a:ext cx="926080" cy="870162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9"/>
          <p:cNvSpPr/>
          <p:nvPr/>
        </p:nvSpPr>
        <p:spPr>
          <a:xfrm flipH="1" rot="3319643">
            <a:off x="146654" y="-554374"/>
            <a:ext cx="1775776" cy="1668552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9"/>
          <p:cNvGrpSpPr/>
          <p:nvPr/>
        </p:nvGrpSpPr>
        <p:grpSpPr>
          <a:xfrm flipH="1" rot="-10655346">
            <a:off x="-749069" y="-750456"/>
            <a:ext cx="2088390" cy="2444738"/>
            <a:chOff x="7987008" y="-231825"/>
            <a:chExt cx="1066140" cy="1248058"/>
          </a:xfrm>
        </p:grpSpPr>
        <p:sp>
          <p:nvSpPr>
            <p:cNvPr id="334" name="Google Shape;334;p9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9"/>
          <p:cNvSpPr/>
          <p:nvPr/>
        </p:nvSpPr>
        <p:spPr>
          <a:xfrm rot="1501571">
            <a:off x="7725125" y="3160098"/>
            <a:ext cx="1411540" cy="1326309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9"/>
          <p:cNvGrpSpPr/>
          <p:nvPr/>
        </p:nvGrpSpPr>
        <p:grpSpPr>
          <a:xfrm>
            <a:off x="7641528" y="2350834"/>
            <a:ext cx="1840127" cy="3073079"/>
            <a:chOff x="8020703" y="3817528"/>
            <a:chExt cx="843979" cy="1409475"/>
          </a:xfrm>
        </p:grpSpPr>
        <p:sp>
          <p:nvSpPr>
            <p:cNvPr id="345" name="Google Shape;345;p9"/>
            <p:cNvSpPr/>
            <p:nvPr/>
          </p:nvSpPr>
          <p:spPr>
            <a:xfrm>
              <a:off x="8535180" y="3823805"/>
              <a:ext cx="329502" cy="1345089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8363026" y="3817528"/>
              <a:ext cx="329950" cy="135120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8574278" y="4531288"/>
              <a:ext cx="19352" cy="67005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8545977" y="4475567"/>
              <a:ext cx="11694" cy="32373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8537422" y="4540739"/>
              <a:ext cx="12160" cy="3911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8529334" y="4618035"/>
              <a:ext cx="13057" cy="4677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8505516" y="4531288"/>
              <a:ext cx="9900" cy="3597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8568001" y="4625675"/>
              <a:ext cx="9003" cy="28337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8492030" y="4609050"/>
              <a:ext cx="9003" cy="42721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8499670" y="4450387"/>
              <a:ext cx="11263" cy="36426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8470454" y="4494433"/>
              <a:ext cx="10348" cy="33736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8745984" y="4574438"/>
              <a:ext cx="9021" cy="44533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8734757" y="4504333"/>
              <a:ext cx="9003" cy="283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8717683" y="4558261"/>
              <a:ext cx="8555" cy="30131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8770268" y="4556916"/>
              <a:ext cx="9452" cy="33736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8734757" y="4662100"/>
              <a:ext cx="9003" cy="30579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8710940" y="4614897"/>
              <a:ext cx="8555" cy="26992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8764869" y="4643215"/>
              <a:ext cx="8555" cy="39565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8786893" y="4617587"/>
              <a:ext cx="9003" cy="23854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8712285" y="4503867"/>
              <a:ext cx="8555" cy="26095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8686208" y="4511525"/>
              <a:ext cx="9452" cy="27871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8625983" y="4118678"/>
              <a:ext cx="9003" cy="32373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643506" y="4089015"/>
              <a:ext cx="9003" cy="36874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623275" y="4188334"/>
              <a:ext cx="9470" cy="34632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650697" y="4182505"/>
              <a:ext cx="9003" cy="39565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8612945" y="4860756"/>
              <a:ext cx="10348" cy="51725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8592715" y="4845924"/>
              <a:ext cx="8555" cy="37789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8594957" y="4942123"/>
              <a:ext cx="10366" cy="26974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8630467" y="4921445"/>
              <a:ext cx="12160" cy="43170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8582384" y="4911994"/>
              <a:ext cx="8107" cy="22957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8615187" y="4781648"/>
              <a:ext cx="11712" cy="36426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8039955" y="4367264"/>
              <a:ext cx="608887" cy="854938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8020703" y="4363640"/>
              <a:ext cx="563157" cy="863364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"/>
          <p:cNvSpPr txBox="1"/>
          <p:nvPr>
            <p:ph type="title"/>
          </p:nvPr>
        </p:nvSpPr>
        <p:spPr>
          <a:xfrm>
            <a:off x="4613750" y="917850"/>
            <a:ext cx="3669900" cy="3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0" name="Google Shape;380;p10"/>
          <p:cNvSpPr/>
          <p:nvPr/>
        </p:nvSpPr>
        <p:spPr>
          <a:xfrm rot="2120261">
            <a:off x="7967599" y="3313020"/>
            <a:ext cx="1772222" cy="1665133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10"/>
          <p:cNvGrpSpPr/>
          <p:nvPr/>
        </p:nvGrpSpPr>
        <p:grpSpPr>
          <a:xfrm rot="-4743959">
            <a:off x="7562307" y="3598809"/>
            <a:ext cx="2084184" cy="2439814"/>
            <a:chOff x="7987008" y="-231825"/>
            <a:chExt cx="1066140" cy="1248058"/>
          </a:xfrm>
        </p:grpSpPr>
        <p:sp>
          <p:nvSpPr>
            <p:cNvPr id="382" name="Google Shape;382;p10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0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10"/>
          <p:cNvSpPr/>
          <p:nvPr/>
        </p:nvSpPr>
        <p:spPr>
          <a:xfrm rot="-3265221">
            <a:off x="3225007" y="-513959"/>
            <a:ext cx="1518820" cy="1427112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0"/>
          <p:cNvSpPr/>
          <p:nvPr/>
        </p:nvSpPr>
        <p:spPr>
          <a:xfrm rot="-1685889">
            <a:off x="3817602" y="94550"/>
            <a:ext cx="1516639" cy="759547"/>
          </a:xfrm>
          <a:custGeom>
            <a:rect b="b" l="l" r="r" t="t"/>
            <a:pathLst>
              <a:path extrusionOk="0" h="21037" w="42006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●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○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■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●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○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■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●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○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iro"/>
              <a:buChar char="■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ecf.org/blog/new-child-poverty-data-illustrates-the-powerful-impact-of-americas-safety-net-program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log.datawrapper.de/weekly-chart-income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2"/>
          <p:cNvSpPr txBox="1"/>
          <p:nvPr>
            <p:ph type="ctrTitle"/>
          </p:nvPr>
        </p:nvSpPr>
        <p:spPr>
          <a:xfrm>
            <a:off x="695500" y="539400"/>
            <a:ext cx="7717800" cy="14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REPORT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AGENT-BASED MODELING</a:t>
            </a:r>
            <a:endParaRPr sz="12000">
              <a:solidFill>
                <a:srgbClr val="5B4B68"/>
              </a:solidFill>
            </a:endParaRPr>
          </a:p>
        </p:txBody>
      </p:sp>
      <p:sp>
        <p:nvSpPr>
          <p:cNvPr id="1668" name="Google Shape;1668;p32"/>
          <p:cNvSpPr txBox="1"/>
          <p:nvPr>
            <p:ph idx="1" type="subTitle"/>
          </p:nvPr>
        </p:nvSpPr>
        <p:spPr>
          <a:xfrm>
            <a:off x="695500" y="1965800"/>
            <a:ext cx="7735500" cy="3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ERICKA BERMUDEZ, 202230093</a:t>
            </a:r>
            <a:endParaRPr/>
          </a:p>
        </p:txBody>
      </p:sp>
      <p:grpSp>
        <p:nvGrpSpPr>
          <p:cNvPr id="1669" name="Google Shape;1669;p32"/>
          <p:cNvGrpSpPr/>
          <p:nvPr/>
        </p:nvGrpSpPr>
        <p:grpSpPr>
          <a:xfrm>
            <a:off x="2248201" y="2808066"/>
            <a:ext cx="4647607" cy="4646583"/>
            <a:chOff x="2257025" y="1177350"/>
            <a:chExt cx="2949925" cy="2949275"/>
          </a:xfrm>
        </p:grpSpPr>
        <p:sp>
          <p:nvSpPr>
            <p:cNvPr id="1670" name="Google Shape;1670;p32"/>
            <p:cNvSpPr/>
            <p:nvPr/>
          </p:nvSpPr>
          <p:spPr>
            <a:xfrm>
              <a:off x="2257025" y="1177350"/>
              <a:ext cx="2949925" cy="2949275"/>
            </a:xfrm>
            <a:custGeom>
              <a:rect b="b" l="l" r="r" t="t"/>
              <a:pathLst>
                <a:path extrusionOk="0" h="117971" w="117997">
                  <a:moveTo>
                    <a:pt x="58999" y="0"/>
                  </a:moveTo>
                  <a:cubicBezTo>
                    <a:pt x="26417" y="0"/>
                    <a:pt x="1" y="26416"/>
                    <a:pt x="1" y="58998"/>
                  </a:cubicBezTo>
                  <a:cubicBezTo>
                    <a:pt x="1" y="91580"/>
                    <a:pt x="26417" y="117971"/>
                    <a:pt x="58999" y="117971"/>
                  </a:cubicBezTo>
                  <a:cubicBezTo>
                    <a:pt x="91580" y="117971"/>
                    <a:pt x="117997" y="91580"/>
                    <a:pt x="117997" y="58998"/>
                  </a:cubicBezTo>
                  <a:cubicBezTo>
                    <a:pt x="117997" y="26416"/>
                    <a:pt x="91580" y="0"/>
                    <a:pt x="58999" y="0"/>
                  </a:cubicBezTo>
                  <a:close/>
                </a:path>
              </a:pathLst>
            </a:custGeom>
            <a:solidFill>
              <a:srgbClr val="BDA3BC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2428100" y="1348400"/>
              <a:ext cx="2607800" cy="2607175"/>
            </a:xfrm>
            <a:custGeom>
              <a:rect b="b" l="l" r="r" t="t"/>
              <a:pathLst>
                <a:path extrusionOk="0" h="104287" w="104312">
                  <a:moveTo>
                    <a:pt x="52156" y="0"/>
                  </a:moveTo>
                  <a:cubicBezTo>
                    <a:pt x="23359" y="0"/>
                    <a:pt x="0" y="23359"/>
                    <a:pt x="0" y="52156"/>
                  </a:cubicBezTo>
                  <a:cubicBezTo>
                    <a:pt x="0" y="80953"/>
                    <a:pt x="23359" y="104287"/>
                    <a:pt x="52156" y="104287"/>
                  </a:cubicBezTo>
                  <a:cubicBezTo>
                    <a:pt x="80953" y="104287"/>
                    <a:pt x="104311" y="80953"/>
                    <a:pt x="104311" y="52156"/>
                  </a:cubicBezTo>
                  <a:cubicBezTo>
                    <a:pt x="104311" y="23359"/>
                    <a:pt x="80953" y="0"/>
                    <a:pt x="52156" y="0"/>
                  </a:cubicBezTo>
                  <a:close/>
                </a:path>
              </a:pathLst>
            </a:custGeom>
            <a:solidFill>
              <a:srgbClr val="BDA3BC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2638000" y="1558300"/>
              <a:ext cx="2188000" cy="2187375"/>
            </a:xfrm>
            <a:custGeom>
              <a:rect b="b" l="l" r="r" t="t"/>
              <a:pathLst>
                <a:path extrusionOk="0" h="87495" w="87520">
                  <a:moveTo>
                    <a:pt x="43760" y="0"/>
                  </a:moveTo>
                  <a:cubicBezTo>
                    <a:pt x="19599" y="0"/>
                    <a:pt x="0" y="19599"/>
                    <a:pt x="0" y="43760"/>
                  </a:cubicBezTo>
                  <a:cubicBezTo>
                    <a:pt x="0" y="67920"/>
                    <a:pt x="19599" y="87495"/>
                    <a:pt x="43760" y="87495"/>
                  </a:cubicBezTo>
                  <a:cubicBezTo>
                    <a:pt x="67920" y="87495"/>
                    <a:pt x="87519" y="67920"/>
                    <a:pt x="87519" y="43760"/>
                  </a:cubicBezTo>
                  <a:cubicBezTo>
                    <a:pt x="87519" y="19599"/>
                    <a:pt x="67920" y="0"/>
                    <a:pt x="43760" y="0"/>
                  </a:cubicBezTo>
                  <a:close/>
                </a:path>
              </a:pathLst>
            </a:custGeom>
            <a:solidFill>
              <a:srgbClr val="BDA3BC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3" name="Google Shape;1673;p32"/>
          <p:cNvGrpSpPr/>
          <p:nvPr/>
        </p:nvGrpSpPr>
        <p:grpSpPr>
          <a:xfrm>
            <a:off x="3126658" y="2498225"/>
            <a:ext cx="2855475" cy="3004819"/>
            <a:chOff x="5410351" y="1696937"/>
            <a:chExt cx="3309161" cy="3482233"/>
          </a:xfrm>
        </p:grpSpPr>
        <p:sp>
          <p:nvSpPr>
            <p:cNvPr id="1674" name="Google Shape;1674;p32"/>
            <p:cNvSpPr/>
            <p:nvPr/>
          </p:nvSpPr>
          <p:spPr>
            <a:xfrm>
              <a:off x="5665402" y="1834805"/>
              <a:ext cx="1494317" cy="1684932"/>
            </a:xfrm>
            <a:custGeom>
              <a:rect b="b" l="l" r="r" t="t"/>
              <a:pathLst>
                <a:path extrusionOk="0" h="85769" w="76066">
                  <a:moveTo>
                    <a:pt x="42386" y="0"/>
                  </a:moveTo>
                  <a:cubicBezTo>
                    <a:pt x="40431" y="0"/>
                    <a:pt x="38464" y="252"/>
                    <a:pt x="36567" y="690"/>
                  </a:cubicBezTo>
                  <a:cubicBezTo>
                    <a:pt x="28446" y="2544"/>
                    <a:pt x="21404" y="8660"/>
                    <a:pt x="18396" y="16429"/>
                  </a:cubicBezTo>
                  <a:cubicBezTo>
                    <a:pt x="16842" y="20489"/>
                    <a:pt x="16266" y="25001"/>
                    <a:pt x="13785" y="28559"/>
                  </a:cubicBezTo>
                  <a:cubicBezTo>
                    <a:pt x="10777" y="32870"/>
                    <a:pt x="5263" y="35276"/>
                    <a:pt x="3258" y="40113"/>
                  </a:cubicBezTo>
                  <a:cubicBezTo>
                    <a:pt x="1830" y="43597"/>
                    <a:pt x="2682" y="47908"/>
                    <a:pt x="5339" y="50565"/>
                  </a:cubicBezTo>
                  <a:cubicBezTo>
                    <a:pt x="3509" y="50640"/>
                    <a:pt x="1905" y="51918"/>
                    <a:pt x="1053" y="53547"/>
                  </a:cubicBezTo>
                  <a:cubicBezTo>
                    <a:pt x="176" y="55151"/>
                    <a:pt x="0" y="57081"/>
                    <a:pt x="176" y="58885"/>
                  </a:cubicBezTo>
                  <a:cubicBezTo>
                    <a:pt x="326" y="60389"/>
                    <a:pt x="727" y="61943"/>
                    <a:pt x="1780" y="63046"/>
                  </a:cubicBezTo>
                  <a:cubicBezTo>
                    <a:pt x="401" y="65151"/>
                    <a:pt x="802" y="68109"/>
                    <a:pt x="2206" y="70214"/>
                  </a:cubicBezTo>
                  <a:cubicBezTo>
                    <a:pt x="3484" y="72119"/>
                    <a:pt x="5464" y="73547"/>
                    <a:pt x="7694" y="74124"/>
                  </a:cubicBezTo>
                  <a:cubicBezTo>
                    <a:pt x="14637" y="75928"/>
                    <a:pt x="20101" y="81241"/>
                    <a:pt x="26968" y="83272"/>
                  </a:cubicBezTo>
                  <a:cubicBezTo>
                    <a:pt x="32240" y="84830"/>
                    <a:pt x="37734" y="85768"/>
                    <a:pt x="43235" y="85768"/>
                  </a:cubicBezTo>
                  <a:cubicBezTo>
                    <a:pt x="44898" y="85768"/>
                    <a:pt x="46562" y="85683"/>
                    <a:pt x="48221" y="85502"/>
                  </a:cubicBezTo>
                  <a:cubicBezTo>
                    <a:pt x="50953" y="85201"/>
                    <a:pt x="53735" y="84650"/>
                    <a:pt x="56191" y="83397"/>
                  </a:cubicBezTo>
                  <a:cubicBezTo>
                    <a:pt x="58772" y="82094"/>
                    <a:pt x="61229" y="79988"/>
                    <a:pt x="62707" y="77507"/>
                  </a:cubicBezTo>
                  <a:cubicBezTo>
                    <a:pt x="65214" y="76780"/>
                    <a:pt x="67494" y="75201"/>
                    <a:pt x="68898" y="72996"/>
                  </a:cubicBezTo>
                  <a:cubicBezTo>
                    <a:pt x="70276" y="70790"/>
                    <a:pt x="71028" y="67933"/>
                    <a:pt x="70151" y="65477"/>
                  </a:cubicBezTo>
                  <a:cubicBezTo>
                    <a:pt x="72782" y="64474"/>
                    <a:pt x="74737" y="62068"/>
                    <a:pt x="75389" y="59362"/>
                  </a:cubicBezTo>
                  <a:cubicBezTo>
                    <a:pt x="76066" y="56655"/>
                    <a:pt x="75489" y="53723"/>
                    <a:pt x="74086" y="51291"/>
                  </a:cubicBezTo>
                  <a:cubicBezTo>
                    <a:pt x="72908" y="49236"/>
                    <a:pt x="71153" y="47557"/>
                    <a:pt x="69850" y="45602"/>
                  </a:cubicBezTo>
                  <a:cubicBezTo>
                    <a:pt x="66767" y="40991"/>
                    <a:pt x="66216" y="35226"/>
                    <a:pt x="65489" y="29762"/>
                  </a:cubicBezTo>
                  <a:cubicBezTo>
                    <a:pt x="64737" y="24249"/>
                    <a:pt x="63710" y="18710"/>
                    <a:pt x="61404" y="13672"/>
                  </a:cubicBezTo>
                  <a:cubicBezTo>
                    <a:pt x="59073" y="8609"/>
                    <a:pt x="55339" y="4048"/>
                    <a:pt x="50326" y="1667"/>
                  </a:cubicBezTo>
                  <a:cubicBezTo>
                    <a:pt x="47852" y="496"/>
                    <a:pt x="45131" y="0"/>
                    <a:pt x="42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6142481" y="2058090"/>
              <a:ext cx="717887" cy="1251229"/>
            </a:xfrm>
            <a:custGeom>
              <a:rect b="b" l="l" r="r" t="t"/>
              <a:pathLst>
                <a:path extrusionOk="0" h="63692" w="36543">
                  <a:moveTo>
                    <a:pt x="29550" y="0"/>
                  </a:moveTo>
                  <a:lnTo>
                    <a:pt x="7770" y="8421"/>
                  </a:lnTo>
                  <a:cubicBezTo>
                    <a:pt x="7770" y="8421"/>
                    <a:pt x="4262" y="34537"/>
                    <a:pt x="1605" y="42557"/>
                  </a:cubicBezTo>
                  <a:cubicBezTo>
                    <a:pt x="1279" y="43484"/>
                    <a:pt x="728" y="44387"/>
                    <a:pt x="1" y="45264"/>
                  </a:cubicBezTo>
                  <a:cubicBezTo>
                    <a:pt x="4550" y="52063"/>
                    <a:pt x="12856" y="63692"/>
                    <a:pt x="16424" y="63692"/>
                  </a:cubicBezTo>
                  <a:cubicBezTo>
                    <a:pt x="16473" y="63692"/>
                    <a:pt x="16520" y="63689"/>
                    <a:pt x="16567" y="63685"/>
                  </a:cubicBezTo>
                  <a:cubicBezTo>
                    <a:pt x="19750" y="63384"/>
                    <a:pt x="20678" y="56116"/>
                    <a:pt x="20928" y="51028"/>
                  </a:cubicBezTo>
                  <a:cubicBezTo>
                    <a:pt x="20026" y="49925"/>
                    <a:pt x="19174" y="48823"/>
                    <a:pt x="18472" y="47695"/>
                  </a:cubicBezTo>
                  <a:cubicBezTo>
                    <a:pt x="17420" y="46041"/>
                    <a:pt x="17244" y="42657"/>
                    <a:pt x="17244" y="42657"/>
                  </a:cubicBezTo>
                  <a:lnTo>
                    <a:pt x="17244" y="42657"/>
                  </a:lnTo>
                  <a:cubicBezTo>
                    <a:pt x="17244" y="42657"/>
                    <a:pt x="18255" y="42932"/>
                    <a:pt x="19805" y="42932"/>
                  </a:cubicBezTo>
                  <a:cubicBezTo>
                    <a:pt x="22363" y="42932"/>
                    <a:pt x="26390" y="42184"/>
                    <a:pt x="29776" y="38221"/>
                  </a:cubicBezTo>
                  <a:cubicBezTo>
                    <a:pt x="32708" y="34788"/>
                    <a:pt x="33961" y="30452"/>
                    <a:pt x="34989" y="26066"/>
                  </a:cubicBezTo>
                  <a:cubicBezTo>
                    <a:pt x="35841" y="22407"/>
                    <a:pt x="36367" y="18672"/>
                    <a:pt x="36543" y="14938"/>
                  </a:cubicBezTo>
                  <a:lnTo>
                    <a:pt x="29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5410351" y="2947282"/>
              <a:ext cx="1866059" cy="2034888"/>
            </a:xfrm>
            <a:custGeom>
              <a:rect b="b" l="l" r="r" t="t"/>
              <a:pathLst>
                <a:path extrusionOk="0" h="103583" w="94989">
                  <a:moveTo>
                    <a:pt x="37269" y="1"/>
                  </a:moveTo>
                  <a:cubicBezTo>
                    <a:pt x="31705" y="6668"/>
                    <a:pt x="15565" y="11981"/>
                    <a:pt x="11655" y="20051"/>
                  </a:cubicBezTo>
                  <a:cubicBezTo>
                    <a:pt x="9499" y="24537"/>
                    <a:pt x="5966" y="39049"/>
                    <a:pt x="4938" y="47269"/>
                  </a:cubicBezTo>
                  <a:cubicBezTo>
                    <a:pt x="3910" y="55490"/>
                    <a:pt x="1" y="78723"/>
                    <a:pt x="4938" y="78723"/>
                  </a:cubicBezTo>
                  <a:cubicBezTo>
                    <a:pt x="9875" y="78723"/>
                    <a:pt x="25289" y="69901"/>
                    <a:pt x="25289" y="69901"/>
                  </a:cubicBezTo>
                  <a:lnTo>
                    <a:pt x="25289" y="69901"/>
                  </a:lnTo>
                  <a:lnTo>
                    <a:pt x="19124" y="97746"/>
                  </a:lnTo>
                  <a:cubicBezTo>
                    <a:pt x="30149" y="101639"/>
                    <a:pt x="41846" y="103583"/>
                    <a:pt x="53543" y="103583"/>
                  </a:cubicBezTo>
                  <a:cubicBezTo>
                    <a:pt x="64660" y="103583"/>
                    <a:pt x="75777" y="101827"/>
                    <a:pt x="86317" y="98322"/>
                  </a:cubicBezTo>
                  <a:cubicBezTo>
                    <a:pt x="85189" y="94964"/>
                    <a:pt x="84337" y="92533"/>
                    <a:pt x="84337" y="92533"/>
                  </a:cubicBezTo>
                  <a:cubicBezTo>
                    <a:pt x="84337" y="92533"/>
                    <a:pt x="94989" y="80101"/>
                    <a:pt x="91179" y="64863"/>
                  </a:cubicBezTo>
                  <a:cubicBezTo>
                    <a:pt x="87821" y="51480"/>
                    <a:pt x="80853" y="48898"/>
                    <a:pt x="73460" y="43510"/>
                  </a:cubicBezTo>
                  <a:cubicBezTo>
                    <a:pt x="77520" y="39851"/>
                    <a:pt x="80427" y="34312"/>
                    <a:pt x="79249" y="28973"/>
                  </a:cubicBezTo>
                  <a:cubicBezTo>
                    <a:pt x="78021" y="23409"/>
                    <a:pt x="72933" y="19700"/>
                    <a:pt x="68673" y="15916"/>
                  </a:cubicBezTo>
                  <a:cubicBezTo>
                    <a:pt x="65314" y="12933"/>
                    <a:pt x="61304" y="9475"/>
                    <a:pt x="58196" y="5765"/>
                  </a:cubicBezTo>
                  <a:cubicBezTo>
                    <a:pt x="57946" y="10853"/>
                    <a:pt x="57018" y="18121"/>
                    <a:pt x="53835" y="18422"/>
                  </a:cubicBezTo>
                  <a:cubicBezTo>
                    <a:pt x="53788" y="18426"/>
                    <a:pt x="53741" y="18429"/>
                    <a:pt x="53692" y="18429"/>
                  </a:cubicBezTo>
                  <a:cubicBezTo>
                    <a:pt x="50124" y="18429"/>
                    <a:pt x="41818" y="6800"/>
                    <a:pt x="37269" y="1"/>
                  </a:cubicBezTo>
                  <a:close/>
                </a:path>
              </a:pathLst>
            </a:custGeom>
            <a:solidFill>
              <a:srgbClr val="873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5717088" y="4867483"/>
              <a:ext cx="1484494" cy="310214"/>
            </a:xfrm>
            <a:custGeom>
              <a:rect b="b" l="l" r="r" t="t"/>
              <a:pathLst>
                <a:path extrusionOk="0" h="15791" w="75566">
                  <a:moveTo>
                    <a:pt x="3510" y="1"/>
                  </a:moveTo>
                  <a:lnTo>
                    <a:pt x="1" y="15790"/>
                  </a:lnTo>
                  <a:lnTo>
                    <a:pt x="75565" y="15790"/>
                  </a:lnTo>
                  <a:cubicBezTo>
                    <a:pt x="74437" y="11730"/>
                    <a:pt x="72307" y="5264"/>
                    <a:pt x="70703" y="577"/>
                  </a:cubicBezTo>
                  <a:cubicBezTo>
                    <a:pt x="60163" y="4082"/>
                    <a:pt x="49046" y="5838"/>
                    <a:pt x="37929" y="5838"/>
                  </a:cubicBezTo>
                  <a:cubicBezTo>
                    <a:pt x="26232" y="5838"/>
                    <a:pt x="14535" y="3894"/>
                    <a:pt x="3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6182380" y="1973362"/>
              <a:ext cx="711463" cy="582022"/>
            </a:xfrm>
            <a:custGeom>
              <a:rect b="b" l="l" r="r" t="t"/>
              <a:pathLst>
                <a:path extrusionOk="0" h="29627" w="36216">
                  <a:moveTo>
                    <a:pt x="20655" y="0"/>
                  </a:moveTo>
                  <a:cubicBezTo>
                    <a:pt x="18748" y="0"/>
                    <a:pt x="16813" y="352"/>
                    <a:pt x="14988" y="880"/>
                  </a:cubicBezTo>
                  <a:cubicBezTo>
                    <a:pt x="12782" y="1506"/>
                    <a:pt x="10627" y="2409"/>
                    <a:pt x="8822" y="3837"/>
                  </a:cubicBezTo>
                  <a:cubicBezTo>
                    <a:pt x="6191" y="5917"/>
                    <a:pt x="4511" y="8950"/>
                    <a:pt x="3208" y="12033"/>
                  </a:cubicBezTo>
                  <a:cubicBezTo>
                    <a:pt x="1429" y="16268"/>
                    <a:pt x="251" y="20780"/>
                    <a:pt x="75" y="25391"/>
                  </a:cubicBezTo>
                  <a:cubicBezTo>
                    <a:pt x="0" y="26669"/>
                    <a:pt x="426" y="28449"/>
                    <a:pt x="978" y="29627"/>
                  </a:cubicBezTo>
                  <a:cubicBezTo>
                    <a:pt x="3283" y="29276"/>
                    <a:pt x="5338" y="27747"/>
                    <a:pt x="6567" y="25767"/>
                  </a:cubicBezTo>
                  <a:cubicBezTo>
                    <a:pt x="7820" y="23787"/>
                    <a:pt x="8296" y="21406"/>
                    <a:pt x="8246" y="19075"/>
                  </a:cubicBezTo>
                  <a:cubicBezTo>
                    <a:pt x="11654" y="18775"/>
                    <a:pt x="14762" y="18449"/>
                    <a:pt x="17795" y="16870"/>
                  </a:cubicBezTo>
                  <a:cubicBezTo>
                    <a:pt x="20852" y="15291"/>
                    <a:pt x="23484" y="12734"/>
                    <a:pt x="24587" y="9501"/>
                  </a:cubicBezTo>
                  <a:cubicBezTo>
                    <a:pt x="25063" y="11381"/>
                    <a:pt x="25439" y="13186"/>
                    <a:pt x="25940" y="15065"/>
                  </a:cubicBezTo>
                  <a:cubicBezTo>
                    <a:pt x="26013" y="15381"/>
                    <a:pt x="26180" y="15768"/>
                    <a:pt x="26511" y="15768"/>
                  </a:cubicBezTo>
                  <a:cubicBezTo>
                    <a:pt x="26521" y="15768"/>
                    <a:pt x="26531" y="15768"/>
                    <a:pt x="26542" y="15767"/>
                  </a:cubicBezTo>
                  <a:cubicBezTo>
                    <a:pt x="26842" y="15767"/>
                    <a:pt x="27018" y="15416"/>
                    <a:pt x="27093" y="15115"/>
                  </a:cubicBezTo>
                  <a:cubicBezTo>
                    <a:pt x="27519" y="13537"/>
                    <a:pt x="27619" y="11832"/>
                    <a:pt x="27369" y="10228"/>
                  </a:cubicBezTo>
                  <a:lnTo>
                    <a:pt x="27369" y="10228"/>
                  </a:lnTo>
                  <a:cubicBezTo>
                    <a:pt x="29324" y="14288"/>
                    <a:pt x="32431" y="17797"/>
                    <a:pt x="36216" y="20228"/>
                  </a:cubicBezTo>
                  <a:cubicBezTo>
                    <a:pt x="35740" y="16544"/>
                    <a:pt x="34988" y="13085"/>
                    <a:pt x="33434" y="9727"/>
                  </a:cubicBezTo>
                  <a:cubicBezTo>
                    <a:pt x="31705" y="6043"/>
                    <a:pt x="29173" y="2434"/>
                    <a:pt x="25389" y="880"/>
                  </a:cubicBezTo>
                  <a:cubicBezTo>
                    <a:pt x="23889" y="257"/>
                    <a:pt x="22282" y="0"/>
                    <a:pt x="20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225697" y="1821407"/>
              <a:ext cx="67147" cy="123705"/>
            </a:xfrm>
            <a:custGeom>
              <a:rect b="b" l="l" r="r" t="t"/>
              <a:pathLst>
                <a:path extrusionOk="0" h="6297" w="3418">
                  <a:moveTo>
                    <a:pt x="2788" y="0"/>
                  </a:moveTo>
                  <a:cubicBezTo>
                    <a:pt x="2366" y="0"/>
                    <a:pt x="1804" y="423"/>
                    <a:pt x="1429" y="946"/>
                  </a:cubicBezTo>
                  <a:cubicBezTo>
                    <a:pt x="577" y="2174"/>
                    <a:pt x="76" y="3602"/>
                    <a:pt x="26" y="5081"/>
                  </a:cubicBezTo>
                  <a:cubicBezTo>
                    <a:pt x="1" y="5457"/>
                    <a:pt x="26" y="5908"/>
                    <a:pt x="326" y="6134"/>
                  </a:cubicBezTo>
                  <a:cubicBezTo>
                    <a:pt x="464" y="6246"/>
                    <a:pt x="640" y="6296"/>
                    <a:pt x="818" y="6296"/>
                  </a:cubicBezTo>
                  <a:cubicBezTo>
                    <a:pt x="997" y="6296"/>
                    <a:pt x="1179" y="6246"/>
                    <a:pt x="1329" y="6159"/>
                  </a:cubicBezTo>
                  <a:cubicBezTo>
                    <a:pt x="1630" y="5958"/>
                    <a:pt x="1855" y="5657"/>
                    <a:pt x="2031" y="5357"/>
                  </a:cubicBezTo>
                  <a:cubicBezTo>
                    <a:pt x="2808" y="4103"/>
                    <a:pt x="3259" y="2650"/>
                    <a:pt x="3359" y="1171"/>
                  </a:cubicBezTo>
                  <a:cubicBezTo>
                    <a:pt x="3417" y="320"/>
                    <a:pt x="3156" y="0"/>
                    <a:pt x="2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6147824" y="1864862"/>
              <a:ext cx="113352" cy="95318"/>
            </a:xfrm>
            <a:custGeom>
              <a:rect b="b" l="l" r="r" t="t"/>
              <a:pathLst>
                <a:path extrusionOk="0" h="4852" w="5770">
                  <a:moveTo>
                    <a:pt x="1051" y="0"/>
                  </a:moveTo>
                  <a:cubicBezTo>
                    <a:pt x="403" y="0"/>
                    <a:pt x="0" y="387"/>
                    <a:pt x="631" y="1390"/>
                  </a:cubicBezTo>
                  <a:cubicBezTo>
                    <a:pt x="1408" y="2643"/>
                    <a:pt x="2486" y="3721"/>
                    <a:pt x="3739" y="4473"/>
                  </a:cubicBezTo>
                  <a:cubicBezTo>
                    <a:pt x="4040" y="4673"/>
                    <a:pt x="4366" y="4824"/>
                    <a:pt x="4742" y="4849"/>
                  </a:cubicBezTo>
                  <a:cubicBezTo>
                    <a:pt x="4764" y="4850"/>
                    <a:pt x="4786" y="4851"/>
                    <a:pt x="4808" y="4851"/>
                  </a:cubicBezTo>
                  <a:cubicBezTo>
                    <a:pt x="5139" y="4851"/>
                    <a:pt x="5478" y="4678"/>
                    <a:pt x="5619" y="4373"/>
                  </a:cubicBezTo>
                  <a:cubicBezTo>
                    <a:pt x="5769" y="4022"/>
                    <a:pt x="5594" y="3621"/>
                    <a:pt x="5393" y="3295"/>
                  </a:cubicBezTo>
                  <a:cubicBezTo>
                    <a:pt x="4666" y="2017"/>
                    <a:pt x="3539" y="989"/>
                    <a:pt x="2210" y="313"/>
                  </a:cubicBezTo>
                  <a:cubicBezTo>
                    <a:pt x="1837" y="117"/>
                    <a:pt x="1407" y="0"/>
                    <a:pt x="1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6121441" y="2366871"/>
              <a:ext cx="179614" cy="223226"/>
            </a:xfrm>
            <a:custGeom>
              <a:rect b="b" l="l" r="r" t="t"/>
              <a:pathLst>
                <a:path extrusionOk="0" h="11363" w="9143">
                  <a:moveTo>
                    <a:pt x="4126" y="1"/>
                  </a:moveTo>
                  <a:cubicBezTo>
                    <a:pt x="1605" y="1"/>
                    <a:pt x="0" y="2923"/>
                    <a:pt x="270" y="5260"/>
                  </a:cubicBezTo>
                  <a:cubicBezTo>
                    <a:pt x="496" y="7390"/>
                    <a:pt x="1699" y="9370"/>
                    <a:pt x="3428" y="10573"/>
                  </a:cubicBezTo>
                  <a:cubicBezTo>
                    <a:pt x="3979" y="10949"/>
                    <a:pt x="4606" y="11275"/>
                    <a:pt x="5257" y="11350"/>
                  </a:cubicBezTo>
                  <a:cubicBezTo>
                    <a:pt x="5343" y="11359"/>
                    <a:pt x="5428" y="11363"/>
                    <a:pt x="5513" y="11363"/>
                  </a:cubicBezTo>
                  <a:cubicBezTo>
                    <a:pt x="6915" y="11363"/>
                    <a:pt x="8168" y="10218"/>
                    <a:pt x="8641" y="8894"/>
                  </a:cubicBezTo>
                  <a:cubicBezTo>
                    <a:pt x="9142" y="7465"/>
                    <a:pt x="8917" y="5912"/>
                    <a:pt x="8491" y="4458"/>
                  </a:cubicBezTo>
                  <a:cubicBezTo>
                    <a:pt x="7964" y="2603"/>
                    <a:pt x="6887" y="623"/>
                    <a:pt x="5032" y="122"/>
                  </a:cubicBezTo>
                  <a:cubicBezTo>
                    <a:pt x="4719" y="39"/>
                    <a:pt x="4416" y="1"/>
                    <a:pt x="4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6147412" y="2389777"/>
              <a:ext cx="116711" cy="165116"/>
            </a:xfrm>
            <a:custGeom>
              <a:rect b="b" l="l" r="r" t="t"/>
              <a:pathLst>
                <a:path extrusionOk="0" h="8405" w="5941">
                  <a:moveTo>
                    <a:pt x="2389" y="0"/>
                  </a:moveTo>
                  <a:cubicBezTo>
                    <a:pt x="1730" y="0"/>
                    <a:pt x="1147" y="397"/>
                    <a:pt x="778" y="836"/>
                  </a:cubicBezTo>
                  <a:cubicBezTo>
                    <a:pt x="377" y="1362"/>
                    <a:pt x="151" y="1964"/>
                    <a:pt x="1" y="2540"/>
                  </a:cubicBezTo>
                  <a:cubicBezTo>
                    <a:pt x="301" y="2014"/>
                    <a:pt x="577" y="1462"/>
                    <a:pt x="1028" y="1061"/>
                  </a:cubicBezTo>
                  <a:cubicBezTo>
                    <a:pt x="1369" y="720"/>
                    <a:pt x="1838" y="488"/>
                    <a:pt x="2278" y="488"/>
                  </a:cubicBezTo>
                  <a:cubicBezTo>
                    <a:pt x="2356" y="488"/>
                    <a:pt x="2432" y="495"/>
                    <a:pt x="2507" y="510"/>
                  </a:cubicBezTo>
                  <a:cubicBezTo>
                    <a:pt x="3008" y="610"/>
                    <a:pt x="3484" y="961"/>
                    <a:pt x="3860" y="1387"/>
                  </a:cubicBezTo>
                  <a:cubicBezTo>
                    <a:pt x="4211" y="1813"/>
                    <a:pt x="4487" y="2340"/>
                    <a:pt x="4712" y="2891"/>
                  </a:cubicBezTo>
                  <a:cubicBezTo>
                    <a:pt x="4938" y="3442"/>
                    <a:pt x="5113" y="4019"/>
                    <a:pt x="5264" y="4595"/>
                  </a:cubicBezTo>
                  <a:cubicBezTo>
                    <a:pt x="5289" y="4670"/>
                    <a:pt x="5314" y="4746"/>
                    <a:pt x="5314" y="4771"/>
                  </a:cubicBezTo>
                  <a:cubicBezTo>
                    <a:pt x="5314" y="4796"/>
                    <a:pt x="5314" y="4796"/>
                    <a:pt x="5314" y="4796"/>
                  </a:cubicBezTo>
                  <a:cubicBezTo>
                    <a:pt x="5289" y="4846"/>
                    <a:pt x="5138" y="4971"/>
                    <a:pt x="5038" y="5096"/>
                  </a:cubicBezTo>
                  <a:cubicBezTo>
                    <a:pt x="4813" y="5297"/>
                    <a:pt x="4612" y="5523"/>
                    <a:pt x="4387" y="5748"/>
                  </a:cubicBezTo>
                  <a:lnTo>
                    <a:pt x="4061" y="6074"/>
                  </a:lnTo>
                  <a:cubicBezTo>
                    <a:pt x="3961" y="6199"/>
                    <a:pt x="3835" y="6325"/>
                    <a:pt x="3760" y="6500"/>
                  </a:cubicBezTo>
                  <a:cubicBezTo>
                    <a:pt x="3660" y="6675"/>
                    <a:pt x="3660" y="6951"/>
                    <a:pt x="3760" y="7127"/>
                  </a:cubicBezTo>
                  <a:cubicBezTo>
                    <a:pt x="3860" y="7302"/>
                    <a:pt x="3986" y="7402"/>
                    <a:pt x="4086" y="7528"/>
                  </a:cubicBezTo>
                  <a:cubicBezTo>
                    <a:pt x="4562" y="7954"/>
                    <a:pt x="5138" y="8279"/>
                    <a:pt x="5740" y="8405"/>
                  </a:cubicBezTo>
                  <a:cubicBezTo>
                    <a:pt x="5189" y="8129"/>
                    <a:pt x="4687" y="7778"/>
                    <a:pt x="4336" y="7302"/>
                  </a:cubicBezTo>
                  <a:cubicBezTo>
                    <a:pt x="4236" y="7177"/>
                    <a:pt x="4136" y="7051"/>
                    <a:pt x="4111" y="6951"/>
                  </a:cubicBezTo>
                  <a:cubicBezTo>
                    <a:pt x="4061" y="6851"/>
                    <a:pt x="4086" y="6801"/>
                    <a:pt x="4136" y="6700"/>
                  </a:cubicBezTo>
                  <a:cubicBezTo>
                    <a:pt x="4261" y="6525"/>
                    <a:pt x="4512" y="6325"/>
                    <a:pt x="4737" y="6124"/>
                  </a:cubicBezTo>
                  <a:cubicBezTo>
                    <a:pt x="4988" y="5924"/>
                    <a:pt x="5214" y="5723"/>
                    <a:pt x="5439" y="5497"/>
                  </a:cubicBezTo>
                  <a:cubicBezTo>
                    <a:pt x="5565" y="5397"/>
                    <a:pt x="5665" y="5347"/>
                    <a:pt x="5815" y="5122"/>
                  </a:cubicBezTo>
                  <a:cubicBezTo>
                    <a:pt x="5890" y="5021"/>
                    <a:pt x="5940" y="4846"/>
                    <a:pt x="5915" y="4721"/>
                  </a:cubicBezTo>
                  <a:cubicBezTo>
                    <a:pt x="5915" y="4595"/>
                    <a:pt x="5890" y="4520"/>
                    <a:pt x="5865" y="4445"/>
                  </a:cubicBezTo>
                  <a:cubicBezTo>
                    <a:pt x="5715" y="3843"/>
                    <a:pt x="5565" y="3242"/>
                    <a:pt x="5314" y="2640"/>
                  </a:cubicBezTo>
                  <a:cubicBezTo>
                    <a:pt x="5088" y="2064"/>
                    <a:pt x="4763" y="1462"/>
                    <a:pt x="4311" y="986"/>
                  </a:cubicBezTo>
                  <a:cubicBezTo>
                    <a:pt x="4086" y="736"/>
                    <a:pt x="3835" y="510"/>
                    <a:pt x="3534" y="335"/>
                  </a:cubicBezTo>
                  <a:cubicBezTo>
                    <a:pt x="3259" y="159"/>
                    <a:pt x="2933" y="34"/>
                    <a:pt x="2557" y="9"/>
                  </a:cubicBezTo>
                  <a:cubicBezTo>
                    <a:pt x="2501" y="3"/>
                    <a:pt x="2444" y="0"/>
                    <a:pt x="2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6130674" y="2573595"/>
              <a:ext cx="134922" cy="178377"/>
            </a:xfrm>
            <a:custGeom>
              <a:rect b="b" l="l" r="r" t="t"/>
              <a:pathLst>
                <a:path extrusionOk="0" h="9080" w="6868">
                  <a:moveTo>
                    <a:pt x="5389" y="0"/>
                  </a:moveTo>
                  <a:lnTo>
                    <a:pt x="5389" y="0"/>
                  </a:lnTo>
                  <a:cubicBezTo>
                    <a:pt x="5564" y="877"/>
                    <a:pt x="5715" y="1729"/>
                    <a:pt x="5790" y="2607"/>
                  </a:cubicBezTo>
                  <a:cubicBezTo>
                    <a:pt x="5890" y="3459"/>
                    <a:pt x="5940" y="4311"/>
                    <a:pt x="5865" y="5138"/>
                  </a:cubicBezTo>
                  <a:cubicBezTo>
                    <a:pt x="5790" y="5940"/>
                    <a:pt x="5589" y="6742"/>
                    <a:pt x="5113" y="7218"/>
                  </a:cubicBezTo>
                  <a:cubicBezTo>
                    <a:pt x="4717" y="7637"/>
                    <a:pt x="4126" y="7804"/>
                    <a:pt x="3461" y="7804"/>
                  </a:cubicBezTo>
                  <a:cubicBezTo>
                    <a:pt x="3370" y="7804"/>
                    <a:pt x="3277" y="7801"/>
                    <a:pt x="3183" y="7795"/>
                  </a:cubicBezTo>
                  <a:cubicBezTo>
                    <a:pt x="2407" y="7795"/>
                    <a:pt x="1680" y="7569"/>
                    <a:pt x="1379" y="7068"/>
                  </a:cubicBezTo>
                  <a:cubicBezTo>
                    <a:pt x="1053" y="6567"/>
                    <a:pt x="1078" y="5714"/>
                    <a:pt x="1203" y="4912"/>
                  </a:cubicBezTo>
                  <a:cubicBezTo>
                    <a:pt x="1354" y="4110"/>
                    <a:pt x="1630" y="3283"/>
                    <a:pt x="1930" y="2481"/>
                  </a:cubicBezTo>
                  <a:cubicBezTo>
                    <a:pt x="2231" y="1679"/>
                    <a:pt x="2607" y="877"/>
                    <a:pt x="2958" y="50"/>
                  </a:cubicBezTo>
                  <a:lnTo>
                    <a:pt x="2958" y="50"/>
                  </a:lnTo>
                  <a:cubicBezTo>
                    <a:pt x="2356" y="727"/>
                    <a:pt x="1855" y="1454"/>
                    <a:pt x="1379" y="2206"/>
                  </a:cubicBezTo>
                  <a:cubicBezTo>
                    <a:pt x="928" y="2983"/>
                    <a:pt x="527" y="3785"/>
                    <a:pt x="251" y="4687"/>
                  </a:cubicBezTo>
                  <a:cubicBezTo>
                    <a:pt x="126" y="5138"/>
                    <a:pt x="26" y="5614"/>
                    <a:pt x="0" y="6115"/>
                  </a:cubicBezTo>
                  <a:cubicBezTo>
                    <a:pt x="0" y="6617"/>
                    <a:pt x="76" y="7168"/>
                    <a:pt x="351" y="7669"/>
                  </a:cubicBezTo>
                  <a:cubicBezTo>
                    <a:pt x="627" y="8196"/>
                    <a:pt x="1153" y="8572"/>
                    <a:pt x="1630" y="8772"/>
                  </a:cubicBezTo>
                  <a:cubicBezTo>
                    <a:pt x="2131" y="8973"/>
                    <a:pt x="2657" y="9048"/>
                    <a:pt x="3133" y="9073"/>
                  </a:cubicBezTo>
                  <a:cubicBezTo>
                    <a:pt x="3211" y="9077"/>
                    <a:pt x="3289" y="9079"/>
                    <a:pt x="3369" y="9079"/>
                  </a:cubicBezTo>
                  <a:cubicBezTo>
                    <a:pt x="3780" y="9079"/>
                    <a:pt x="4217" y="9023"/>
                    <a:pt x="4637" y="8897"/>
                  </a:cubicBezTo>
                  <a:cubicBezTo>
                    <a:pt x="5138" y="8747"/>
                    <a:pt x="5665" y="8446"/>
                    <a:pt x="6016" y="8020"/>
                  </a:cubicBezTo>
                  <a:cubicBezTo>
                    <a:pt x="6366" y="7594"/>
                    <a:pt x="6592" y="7093"/>
                    <a:pt x="6717" y="6617"/>
                  </a:cubicBezTo>
                  <a:cubicBezTo>
                    <a:pt x="6843" y="6115"/>
                    <a:pt x="6868" y="5639"/>
                    <a:pt x="6843" y="5163"/>
                  </a:cubicBezTo>
                  <a:cubicBezTo>
                    <a:pt x="6843" y="4236"/>
                    <a:pt x="6642" y="3333"/>
                    <a:pt x="6391" y="2481"/>
                  </a:cubicBezTo>
                  <a:cubicBezTo>
                    <a:pt x="6141" y="1629"/>
                    <a:pt x="5815" y="777"/>
                    <a:pt x="5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6279367" y="2681898"/>
              <a:ext cx="207294" cy="257526"/>
            </a:xfrm>
            <a:custGeom>
              <a:rect b="b" l="l" r="r" t="t"/>
              <a:pathLst>
                <a:path extrusionOk="0" h="13109" w="10552">
                  <a:moveTo>
                    <a:pt x="0" y="1"/>
                  </a:moveTo>
                  <a:lnTo>
                    <a:pt x="0" y="1"/>
                  </a:lnTo>
                  <a:cubicBezTo>
                    <a:pt x="376" y="2958"/>
                    <a:pt x="1354" y="5866"/>
                    <a:pt x="3208" y="8222"/>
                  </a:cubicBezTo>
                  <a:cubicBezTo>
                    <a:pt x="5038" y="10603"/>
                    <a:pt x="7645" y="12407"/>
                    <a:pt x="10552" y="13109"/>
                  </a:cubicBezTo>
                  <a:lnTo>
                    <a:pt x="10276" y="10903"/>
                  </a:lnTo>
                  <a:cubicBezTo>
                    <a:pt x="10276" y="10903"/>
                    <a:pt x="6567" y="10176"/>
                    <a:pt x="3885" y="7069"/>
                  </a:cubicBezTo>
                  <a:cubicBezTo>
                    <a:pt x="2106" y="5014"/>
                    <a:pt x="978" y="250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6142481" y="2947282"/>
              <a:ext cx="413606" cy="377302"/>
            </a:xfrm>
            <a:custGeom>
              <a:rect b="b" l="l" r="r" t="t"/>
              <a:pathLst>
                <a:path extrusionOk="0" h="19206" w="21054">
                  <a:moveTo>
                    <a:pt x="1" y="1"/>
                  </a:moveTo>
                  <a:lnTo>
                    <a:pt x="1" y="1"/>
                  </a:lnTo>
                  <a:cubicBezTo>
                    <a:pt x="1555" y="2908"/>
                    <a:pt x="3334" y="5690"/>
                    <a:pt x="5239" y="8372"/>
                  </a:cubicBezTo>
                  <a:cubicBezTo>
                    <a:pt x="7144" y="11028"/>
                    <a:pt x="9149" y="13660"/>
                    <a:pt x="11505" y="16041"/>
                  </a:cubicBezTo>
                  <a:cubicBezTo>
                    <a:pt x="12081" y="16617"/>
                    <a:pt x="12708" y="17194"/>
                    <a:pt x="13385" y="17745"/>
                  </a:cubicBezTo>
                  <a:cubicBezTo>
                    <a:pt x="13710" y="18021"/>
                    <a:pt x="14086" y="18272"/>
                    <a:pt x="14462" y="18497"/>
                  </a:cubicBezTo>
                  <a:cubicBezTo>
                    <a:pt x="14863" y="18748"/>
                    <a:pt x="15264" y="18973"/>
                    <a:pt x="15791" y="19099"/>
                  </a:cubicBezTo>
                  <a:cubicBezTo>
                    <a:pt x="15997" y="19161"/>
                    <a:pt x="16237" y="19205"/>
                    <a:pt x="16497" y="19205"/>
                  </a:cubicBezTo>
                  <a:cubicBezTo>
                    <a:pt x="16553" y="19205"/>
                    <a:pt x="16610" y="19203"/>
                    <a:pt x="16668" y="19199"/>
                  </a:cubicBezTo>
                  <a:cubicBezTo>
                    <a:pt x="16793" y="19174"/>
                    <a:pt x="16943" y="19149"/>
                    <a:pt x="17094" y="19124"/>
                  </a:cubicBezTo>
                  <a:cubicBezTo>
                    <a:pt x="17219" y="19099"/>
                    <a:pt x="17344" y="19049"/>
                    <a:pt x="17495" y="18998"/>
                  </a:cubicBezTo>
                  <a:cubicBezTo>
                    <a:pt x="17996" y="18773"/>
                    <a:pt x="18422" y="18422"/>
                    <a:pt x="18723" y="18046"/>
                  </a:cubicBezTo>
                  <a:cubicBezTo>
                    <a:pt x="19349" y="17294"/>
                    <a:pt x="19700" y="16467"/>
                    <a:pt x="19976" y="15640"/>
                  </a:cubicBezTo>
                  <a:cubicBezTo>
                    <a:pt x="20527" y="14011"/>
                    <a:pt x="20753" y="12357"/>
                    <a:pt x="20903" y="10703"/>
                  </a:cubicBezTo>
                  <a:cubicBezTo>
                    <a:pt x="21029" y="9074"/>
                    <a:pt x="21054" y="7419"/>
                    <a:pt x="20928" y="5765"/>
                  </a:cubicBezTo>
                  <a:lnTo>
                    <a:pt x="20928" y="5765"/>
                  </a:lnTo>
                  <a:cubicBezTo>
                    <a:pt x="20678" y="7394"/>
                    <a:pt x="20427" y="8998"/>
                    <a:pt x="20076" y="10602"/>
                  </a:cubicBezTo>
                  <a:cubicBezTo>
                    <a:pt x="19750" y="12181"/>
                    <a:pt x="19349" y="13760"/>
                    <a:pt x="18748" y="15189"/>
                  </a:cubicBezTo>
                  <a:cubicBezTo>
                    <a:pt x="18447" y="15891"/>
                    <a:pt x="18071" y="16567"/>
                    <a:pt x="17620" y="17069"/>
                  </a:cubicBezTo>
                  <a:cubicBezTo>
                    <a:pt x="17278" y="17430"/>
                    <a:pt x="16892" y="17633"/>
                    <a:pt x="16540" y="17633"/>
                  </a:cubicBezTo>
                  <a:cubicBezTo>
                    <a:pt x="16428" y="17633"/>
                    <a:pt x="16319" y="17612"/>
                    <a:pt x="16217" y="17570"/>
                  </a:cubicBezTo>
                  <a:cubicBezTo>
                    <a:pt x="15665" y="17394"/>
                    <a:pt x="15014" y="16943"/>
                    <a:pt x="14437" y="16442"/>
                  </a:cubicBezTo>
                  <a:cubicBezTo>
                    <a:pt x="13836" y="15966"/>
                    <a:pt x="13259" y="15414"/>
                    <a:pt x="12683" y="14838"/>
                  </a:cubicBezTo>
                  <a:cubicBezTo>
                    <a:pt x="10452" y="12557"/>
                    <a:pt x="8347" y="10076"/>
                    <a:pt x="6267" y="7570"/>
                  </a:cubicBezTo>
                  <a:cubicBezTo>
                    <a:pt x="4186" y="5063"/>
                    <a:pt x="2131" y="250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6375372" y="3719606"/>
              <a:ext cx="674550" cy="256446"/>
            </a:xfrm>
            <a:custGeom>
              <a:rect b="b" l="l" r="r" t="t"/>
              <a:pathLst>
                <a:path extrusionOk="0" h="13054" w="34337">
                  <a:moveTo>
                    <a:pt x="13106" y="0"/>
                  </a:moveTo>
                  <a:cubicBezTo>
                    <a:pt x="8294" y="0"/>
                    <a:pt x="477" y="2091"/>
                    <a:pt x="477" y="2091"/>
                  </a:cubicBezTo>
                  <a:cubicBezTo>
                    <a:pt x="477" y="2091"/>
                    <a:pt x="1" y="3870"/>
                    <a:pt x="101" y="6025"/>
                  </a:cubicBezTo>
                  <a:cubicBezTo>
                    <a:pt x="226" y="8156"/>
                    <a:pt x="702" y="10888"/>
                    <a:pt x="702" y="10888"/>
                  </a:cubicBezTo>
                  <a:lnTo>
                    <a:pt x="6417" y="8632"/>
                  </a:lnTo>
                  <a:cubicBezTo>
                    <a:pt x="6417" y="8632"/>
                    <a:pt x="9023" y="9334"/>
                    <a:pt x="11279" y="10186"/>
                  </a:cubicBezTo>
                  <a:cubicBezTo>
                    <a:pt x="13255" y="10910"/>
                    <a:pt x="16058" y="11635"/>
                    <a:pt x="17852" y="11635"/>
                  </a:cubicBezTo>
                  <a:cubicBezTo>
                    <a:pt x="18105" y="11635"/>
                    <a:pt x="18339" y="11620"/>
                    <a:pt x="18547" y="11589"/>
                  </a:cubicBezTo>
                  <a:cubicBezTo>
                    <a:pt x="18627" y="11579"/>
                    <a:pt x="18724" y="11573"/>
                    <a:pt x="18837" y="11573"/>
                  </a:cubicBezTo>
                  <a:cubicBezTo>
                    <a:pt x="20766" y="11573"/>
                    <a:pt x="27382" y="13054"/>
                    <a:pt x="30582" y="13054"/>
                  </a:cubicBezTo>
                  <a:cubicBezTo>
                    <a:pt x="31113" y="13054"/>
                    <a:pt x="31550" y="13013"/>
                    <a:pt x="31855" y="12918"/>
                  </a:cubicBezTo>
                  <a:cubicBezTo>
                    <a:pt x="34111" y="12191"/>
                    <a:pt x="34337" y="11965"/>
                    <a:pt x="33284" y="8983"/>
                  </a:cubicBezTo>
                  <a:cubicBezTo>
                    <a:pt x="32206" y="6025"/>
                    <a:pt x="18898" y="537"/>
                    <a:pt x="14387" y="60"/>
                  </a:cubicBezTo>
                  <a:cubicBezTo>
                    <a:pt x="13993" y="19"/>
                    <a:pt x="13563" y="0"/>
                    <a:pt x="13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6770748" y="3906410"/>
              <a:ext cx="250120" cy="57128"/>
            </a:xfrm>
            <a:custGeom>
              <a:rect b="b" l="l" r="r" t="t"/>
              <a:pathLst>
                <a:path extrusionOk="0" h="2908" w="12732">
                  <a:moveTo>
                    <a:pt x="0" y="0"/>
                  </a:moveTo>
                  <a:cubicBezTo>
                    <a:pt x="1078" y="251"/>
                    <a:pt x="2156" y="451"/>
                    <a:pt x="3208" y="652"/>
                  </a:cubicBezTo>
                  <a:cubicBezTo>
                    <a:pt x="4286" y="877"/>
                    <a:pt x="5338" y="1078"/>
                    <a:pt x="6416" y="1303"/>
                  </a:cubicBezTo>
                  <a:cubicBezTo>
                    <a:pt x="7469" y="1529"/>
                    <a:pt x="8521" y="1780"/>
                    <a:pt x="9599" y="2030"/>
                  </a:cubicBezTo>
                  <a:cubicBezTo>
                    <a:pt x="10125" y="2156"/>
                    <a:pt x="10652" y="2306"/>
                    <a:pt x="11153" y="2456"/>
                  </a:cubicBezTo>
                  <a:lnTo>
                    <a:pt x="11955" y="2682"/>
                  </a:lnTo>
                  <a:cubicBezTo>
                    <a:pt x="12206" y="2757"/>
                    <a:pt x="12481" y="2832"/>
                    <a:pt x="12732" y="2907"/>
                  </a:cubicBezTo>
                  <a:cubicBezTo>
                    <a:pt x="12256" y="2682"/>
                    <a:pt x="11729" y="2456"/>
                    <a:pt x="11228" y="2256"/>
                  </a:cubicBezTo>
                  <a:cubicBezTo>
                    <a:pt x="10727" y="2080"/>
                    <a:pt x="10201" y="1905"/>
                    <a:pt x="9674" y="1729"/>
                  </a:cubicBezTo>
                  <a:cubicBezTo>
                    <a:pt x="8622" y="1404"/>
                    <a:pt x="7569" y="1128"/>
                    <a:pt x="6491" y="902"/>
                  </a:cubicBezTo>
                  <a:cubicBezTo>
                    <a:pt x="5439" y="677"/>
                    <a:pt x="4361" y="476"/>
                    <a:pt x="3258" y="351"/>
                  </a:cubicBezTo>
                  <a:cubicBezTo>
                    <a:pt x="2181" y="201"/>
                    <a:pt x="1103" y="7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2"/>
            <p:cNvSpPr/>
            <p:nvPr/>
          </p:nvSpPr>
          <p:spPr>
            <a:xfrm>
              <a:off x="6770748" y="3853722"/>
              <a:ext cx="265384" cy="67461"/>
            </a:xfrm>
            <a:custGeom>
              <a:rect b="b" l="l" r="r" t="t"/>
              <a:pathLst>
                <a:path extrusionOk="0" h="3434" w="13509">
                  <a:moveTo>
                    <a:pt x="0" y="0"/>
                  </a:moveTo>
                  <a:cubicBezTo>
                    <a:pt x="1128" y="326"/>
                    <a:pt x="2256" y="627"/>
                    <a:pt x="3359" y="928"/>
                  </a:cubicBezTo>
                  <a:lnTo>
                    <a:pt x="6742" y="1805"/>
                  </a:lnTo>
                  <a:cubicBezTo>
                    <a:pt x="7870" y="2081"/>
                    <a:pt x="8998" y="2381"/>
                    <a:pt x="10125" y="2657"/>
                  </a:cubicBezTo>
                  <a:lnTo>
                    <a:pt x="11805" y="3058"/>
                  </a:lnTo>
                  <a:cubicBezTo>
                    <a:pt x="12381" y="3183"/>
                    <a:pt x="12958" y="3309"/>
                    <a:pt x="13509" y="3434"/>
                  </a:cubicBezTo>
                  <a:cubicBezTo>
                    <a:pt x="12983" y="3234"/>
                    <a:pt x="12431" y="3058"/>
                    <a:pt x="11880" y="2858"/>
                  </a:cubicBezTo>
                  <a:lnTo>
                    <a:pt x="10201" y="2331"/>
                  </a:lnTo>
                  <a:cubicBezTo>
                    <a:pt x="9098" y="1980"/>
                    <a:pt x="7970" y="1680"/>
                    <a:pt x="6842" y="1404"/>
                  </a:cubicBezTo>
                  <a:cubicBezTo>
                    <a:pt x="5714" y="1103"/>
                    <a:pt x="4587" y="827"/>
                    <a:pt x="3434" y="602"/>
                  </a:cubicBezTo>
                  <a:cubicBezTo>
                    <a:pt x="2306" y="376"/>
                    <a:pt x="1153" y="15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6766799" y="3804983"/>
              <a:ext cx="229454" cy="56145"/>
            </a:xfrm>
            <a:custGeom>
              <a:rect b="b" l="l" r="r" t="t"/>
              <a:pathLst>
                <a:path extrusionOk="0" h="2858" w="11680">
                  <a:moveTo>
                    <a:pt x="1" y="0"/>
                  </a:moveTo>
                  <a:lnTo>
                    <a:pt x="1" y="0"/>
                  </a:lnTo>
                  <a:cubicBezTo>
                    <a:pt x="953" y="301"/>
                    <a:pt x="1930" y="552"/>
                    <a:pt x="2883" y="802"/>
                  </a:cubicBezTo>
                  <a:cubicBezTo>
                    <a:pt x="3860" y="1078"/>
                    <a:pt x="4838" y="1329"/>
                    <a:pt x="5790" y="1554"/>
                  </a:cubicBezTo>
                  <a:cubicBezTo>
                    <a:pt x="6768" y="1805"/>
                    <a:pt x="7745" y="2030"/>
                    <a:pt x="8722" y="2256"/>
                  </a:cubicBezTo>
                  <a:lnTo>
                    <a:pt x="10201" y="2582"/>
                  </a:lnTo>
                  <a:cubicBezTo>
                    <a:pt x="10677" y="2657"/>
                    <a:pt x="11179" y="2782"/>
                    <a:pt x="11680" y="2857"/>
                  </a:cubicBezTo>
                  <a:cubicBezTo>
                    <a:pt x="11204" y="2682"/>
                    <a:pt x="10727" y="2532"/>
                    <a:pt x="10251" y="2381"/>
                  </a:cubicBezTo>
                  <a:lnTo>
                    <a:pt x="8798" y="1930"/>
                  </a:lnTo>
                  <a:cubicBezTo>
                    <a:pt x="7845" y="1654"/>
                    <a:pt x="6868" y="1404"/>
                    <a:pt x="5890" y="1153"/>
                  </a:cubicBezTo>
                  <a:cubicBezTo>
                    <a:pt x="4913" y="928"/>
                    <a:pt x="3935" y="702"/>
                    <a:pt x="2958" y="501"/>
                  </a:cubicBezTo>
                  <a:cubicBezTo>
                    <a:pt x="1981" y="301"/>
                    <a:pt x="978" y="12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5891379" y="3986660"/>
              <a:ext cx="522911" cy="344180"/>
            </a:xfrm>
            <a:custGeom>
              <a:rect b="b" l="l" r="r" t="t"/>
              <a:pathLst>
                <a:path extrusionOk="0" h="17520" w="26618">
                  <a:moveTo>
                    <a:pt x="26618" y="0"/>
                  </a:moveTo>
                  <a:lnTo>
                    <a:pt x="20001" y="4462"/>
                  </a:lnTo>
                  <a:cubicBezTo>
                    <a:pt x="17796" y="5940"/>
                    <a:pt x="15615" y="7419"/>
                    <a:pt x="13384" y="8873"/>
                  </a:cubicBezTo>
                  <a:cubicBezTo>
                    <a:pt x="11179" y="10326"/>
                    <a:pt x="8948" y="11755"/>
                    <a:pt x="6718" y="13208"/>
                  </a:cubicBezTo>
                  <a:lnTo>
                    <a:pt x="1" y="17519"/>
                  </a:lnTo>
                  <a:cubicBezTo>
                    <a:pt x="2407" y="16341"/>
                    <a:pt x="4763" y="15088"/>
                    <a:pt x="7069" y="13760"/>
                  </a:cubicBezTo>
                  <a:cubicBezTo>
                    <a:pt x="9374" y="12432"/>
                    <a:pt x="11630" y="11028"/>
                    <a:pt x="13861" y="9574"/>
                  </a:cubicBezTo>
                  <a:cubicBezTo>
                    <a:pt x="16066" y="8096"/>
                    <a:pt x="18247" y="6592"/>
                    <a:pt x="20377" y="4988"/>
                  </a:cubicBezTo>
                  <a:cubicBezTo>
                    <a:pt x="22532" y="3409"/>
                    <a:pt x="24613" y="1755"/>
                    <a:pt x="26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5635856" y="3760664"/>
              <a:ext cx="748887" cy="371251"/>
            </a:xfrm>
            <a:custGeom>
              <a:rect b="b" l="l" r="r" t="t"/>
              <a:pathLst>
                <a:path extrusionOk="0" h="18898" w="38121">
                  <a:moveTo>
                    <a:pt x="38121" y="1"/>
                  </a:moveTo>
                  <a:cubicBezTo>
                    <a:pt x="36517" y="803"/>
                    <a:pt x="34888" y="1554"/>
                    <a:pt x="33259" y="2256"/>
                  </a:cubicBezTo>
                  <a:cubicBezTo>
                    <a:pt x="31630" y="2983"/>
                    <a:pt x="29975" y="3660"/>
                    <a:pt x="28321" y="4336"/>
                  </a:cubicBezTo>
                  <a:cubicBezTo>
                    <a:pt x="25013" y="5640"/>
                    <a:pt x="21655" y="6818"/>
                    <a:pt x="18246" y="7870"/>
                  </a:cubicBezTo>
                  <a:cubicBezTo>
                    <a:pt x="14838" y="8998"/>
                    <a:pt x="11479" y="10377"/>
                    <a:pt x="8371" y="12181"/>
                  </a:cubicBezTo>
                  <a:cubicBezTo>
                    <a:pt x="5264" y="13986"/>
                    <a:pt x="2381" y="16216"/>
                    <a:pt x="0" y="18898"/>
                  </a:cubicBezTo>
                  <a:cubicBezTo>
                    <a:pt x="2607" y="16442"/>
                    <a:pt x="5564" y="14437"/>
                    <a:pt x="8697" y="12757"/>
                  </a:cubicBezTo>
                  <a:cubicBezTo>
                    <a:pt x="11830" y="11103"/>
                    <a:pt x="15113" y="9750"/>
                    <a:pt x="18497" y="8672"/>
                  </a:cubicBezTo>
                  <a:lnTo>
                    <a:pt x="21053" y="7845"/>
                  </a:lnTo>
                  <a:cubicBezTo>
                    <a:pt x="21905" y="7544"/>
                    <a:pt x="22757" y="7269"/>
                    <a:pt x="23584" y="6943"/>
                  </a:cubicBezTo>
                  <a:cubicBezTo>
                    <a:pt x="25264" y="6316"/>
                    <a:pt x="26943" y="5640"/>
                    <a:pt x="28572" y="4938"/>
                  </a:cubicBezTo>
                  <a:cubicBezTo>
                    <a:pt x="31855" y="3484"/>
                    <a:pt x="35063" y="1880"/>
                    <a:pt x="38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5589572" y="3962830"/>
              <a:ext cx="296915" cy="72097"/>
            </a:xfrm>
            <a:custGeom>
              <a:rect b="b" l="l" r="r" t="t"/>
              <a:pathLst>
                <a:path extrusionOk="0" h="3670" w="15114">
                  <a:moveTo>
                    <a:pt x="12751" y="0"/>
                  </a:moveTo>
                  <a:cubicBezTo>
                    <a:pt x="12225" y="0"/>
                    <a:pt x="11700" y="20"/>
                    <a:pt x="11178" y="60"/>
                  </a:cubicBezTo>
                  <a:cubicBezTo>
                    <a:pt x="9850" y="136"/>
                    <a:pt x="8547" y="336"/>
                    <a:pt x="7244" y="637"/>
                  </a:cubicBezTo>
                  <a:cubicBezTo>
                    <a:pt x="5965" y="938"/>
                    <a:pt x="4712" y="1339"/>
                    <a:pt x="3484" y="1840"/>
                  </a:cubicBezTo>
                  <a:lnTo>
                    <a:pt x="2582" y="2241"/>
                  </a:lnTo>
                  <a:lnTo>
                    <a:pt x="1705" y="2667"/>
                  </a:lnTo>
                  <a:lnTo>
                    <a:pt x="828" y="3168"/>
                  </a:lnTo>
                  <a:cubicBezTo>
                    <a:pt x="552" y="3319"/>
                    <a:pt x="276" y="3494"/>
                    <a:pt x="0" y="3670"/>
                  </a:cubicBezTo>
                  <a:cubicBezTo>
                    <a:pt x="301" y="3544"/>
                    <a:pt x="577" y="3394"/>
                    <a:pt x="878" y="3243"/>
                  </a:cubicBezTo>
                  <a:lnTo>
                    <a:pt x="1780" y="2868"/>
                  </a:lnTo>
                  <a:lnTo>
                    <a:pt x="2682" y="2492"/>
                  </a:lnTo>
                  <a:lnTo>
                    <a:pt x="3610" y="2141"/>
                  </a:lnTo>
                  <a:cubicBezTo>
                    <a:pt x="4838" y="1715"/>
                    <a:pt x="6091" y="1339"/>
                    <a:pt x="7344" y="1038"/>
                  </a:cubicBezTo>
                  <a:cubicBezTo>
                    <a:pt x="8622" y="737"/>
                    <a:pt x="9900" y="537"/>
                    <a:pt x="11204" y="361"/>
                  </a:cubicBezTo>
                  <a:cubicBezTo>
                    <a:pt x="12482" y="211"/>
                    <a:pt x="13785" y="161"/>
                    <a:pt x="15113" y="136"/>
                  </a:cubicBezTo>
                  <a:cubicBezTo>
                    <a:pt x="14331" y="45"/>
                    <a:pt x="13540" y="0"/>
                    <a:pt x="12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5871694" y="3481489"/>
              <a:ext cx="84218" cy="488453"/>
            </a:xfrm>
            <a:custGeom>
              <a:rect b="b" l="l" r="r" t="t"/>
              <a:pathLst>
                <a:path extrusionOk="0" h="24864" w="4287">
                  <a:moveTo>
                    <a:pt x="4286" y="1"/>
                  </a:moveTo>
                  <a:lnTo>
                    <a:pt x="4286" y="1"/>
                  </a:lnTo>
                  <a:cubicBezTo>
                    <a:pt x="3710" y="2031"/>
                    <a:pt x="3208" y="4061"/>
                    <a:pt x="2757" y="6116"/>
                  </a:cubicBezTo>
                  <a:cubicBezTo>
                    <a:pt x="2306" y="8196"/>
                    <a:pt x="1905" y="10252"/>
                    <a:pt x="1529" y="12332"/>
                  </a:cubicBezTo>
                  <a:cubicBezTo>
                    <a:pt x="1178" y="14412"/>
                    <a:pt x="878" y="16492"/>
                    <a:pt x="602" y="18572"/>
                  </a:cubicBezTo>
                  <a:cubicBezTo>
                    <a:pt x="351" y="20678"/>
                    <a:pt x="126" y="22758"/>
                    <a:pt x="0" y="24863"/>
                  </a:cubicBezTo>
                  <a:cubicBezTo>
                    <a:pt x="477" y="22808"/>
                    <a:pt x="878" y="20753"/>
                    <a:pt x="1254" y="18673"/>
                  </a:cubicBezTo>
                  <a:cubicBezTo>
                    <a:pt x="1655" y="16618"/>
                    <a:pt x="2005" y="14537"/>
                    <a:pt x="2381" y="12482"/>
                  </a:cubicBezTo>
                  <a:cubicBezTo>
                    <a:pt x="2707" y="10402"/>
                    <a:pt x="3083" y="8322"/>
                    <a:pt x="3409" y="6242"/>
                  </a:cubicBezTo>
                  <a:cubicBezTo>
                    <a:pt x="3735" y="4161"/>
                    <a:pt x="4036" y="2081"/>
                    <a:pt x="4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6908597" y="4660699"/>
              <a:ext cx="226507" cy="228962"/>
            </a:xfrm>
            <a:custGeom>
              <a:rect b="b" l="l" r="r" t="t"/>
              <a:pathLst>
                <a:path extrusionOk="0" h="11655" w="11530">
                  <a:moveTo>
                    <a:pt x="11530" y="0"/>
                  </a:moveTo>
                  <a:lnTo>
                    <a:pt x="11530" y="0"/>
                  </a:lnTo>
                  <a:cubicBezTo>
                    <a:pt x="10728" y="1128"/>
                    <a:pt x="9900" y="2231"/>
                    <a:pt x="9023" y="3284"/>
                  </a:cubicBezTo>
                  <a:cubicBezTo>
                    <a:pt x="8171" y="4361"/>
                    <a:pt x="7244" y="5389"/>
                    <a:pt x="6291" y="6341"/>
                  </a:cubicBezTo>
                  <a:cubicBezTo>
                    <a:pt x="5339" y="7319"/>
                    <a:pt x="4311" y="8246"/>
                    <a:pt x="3259" y="9123"/>
                  </a:cubicBezTo>
                  <a:cubicBezTo>
                    <a:pt x="2206" y="10000"/>
                    <a:pt x="1103" y="10827"/>
                    <a:pt x="1" y="11655"/>
                  </a:cubicBezTo>
                  <a:cubicBezTo>
                    <a:pt x="1279" y="11128"/>
                    <a:pt x="2507" y="10452"/>
                    <a:pt x="3660" y="9649"/>
                  </a:cubicBezTo>
                  <a:cubicBezTo>
                    <a:pt x="4813" y="8847"/>
                    <a:pt x="5890" y="7920"/>
                    <a:pt x="6893" y="6943"/>
                  </a:cubicBezTo>
                  <a:cubicBezTo>
                    <a:pt x="7870" y="5940"/>
                    <a:pt x="8773" y="4837"/>
                    <a:pt x="9550" y="3685"/>
                  </a:cubicBezTo>
                  <a:cubicBezTo>
                    <a:pt x="10352" y="2532"/>
                    <a:pt x="11028" y="1304"/>
                    <a:pt x="1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5766829" y="4908344"/>
              <a:ext cx="1357941" cy="179732"/>
            </a:xfrm>
            <a:custGeom>
              <a:rect b="b" l="l" r="r" t="t"/>
              <a:pathLst>
                <a:path extrusionOk="0" fill="none" h="9149" w="69124">
                  <a:moveTo>
                    <a:pt x="0" y="1"/>
                  </a:moveTo>
                  <a:cubicBezTo>
                    <a:pt x="21880" y="8673"/>
                    <a:pt x="46918" y="9149"/>
                    <a:pt x="69123" y="1329"/>
                  </a:cubicBezTo>
                </a:path>
              </a:pathLst>
            </a:custGeom>
            <a:solidFill>
              <a:schemeClr val="lt1"/>
            </a:solidFill>
            <a:ln cap="flat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7358133" y="4985156"/>
              <a:ext cx="203856" cy="194014"/>
            </a:xfrm>
            <a:custGeom>
              <a:rect b="b" l="l" r="r" t="t"/>
              <a:pathLst>
                <a:path extrusionOk="0" h="9876" w="10377">
                  <a:moveTo>
                    <a:pt x="2281" y="1"/>
                  </a:moveTo>
                  <a:lnTo>
                    <a:pt x="0" y="9875"/>
                  </a:lnTo>
                  <a:lnTo>
                    <a:pt x="8772" y="9875"/>
                  </a:lnTo>
                  <a:lnTo>
                    <a:pt x="10376" y="527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7259653" y="3755733"/>
              <a:ext cx="528313" cy="1283585"/>
            </a:xfrm>
            <a:custGeom>
              <a:rect b="b" l="l" r="r" t="t"/>
              <a:pathLst>
                <a:path extrusionOk="0" h="65339" w="26893">
                  <a:moveTo>
                    <a:pt x="22181" y="1"/>
                  </a:moveTo>
                  <a:cubicBezTo>
                    <a:pt x="22181" y="653"/>
                    <a:pt x="0" y="60427"/>
                    <a:pt x="0" y="60427"/>
                  </a:cubicBezTo>
                  <a:cubicBezTo>
                    <a:pt x="0" y="60427"/>
                    <a:pt x="4687" y="64312"/>
                    <a:pt x="9073" y="65114"/>
                  </a:cubicBezTo>
                  <a:cubicBezTo>
                    <a:pt x="9945" y="65274"/>
                    <a:pt x="10812" y="65339"/>
                    <a:pt x="11639" y="65339"/>
                  </a:cubicBezTo>
                  <a:cubicBezTo>
                    <a:pt x="14950" y="65339"/>
                    <a:pt x="17645" y="64312"/>
                    <a:pt x="17645" y="64312"/>
                  </a:cubicBezTo>
                  <a:lnTo>
                    <a:pt x="26893" y="1956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7985398" y="2945809"/>
              <a:ext cx="439694" cy="370269"/>
            </a:xfrm>
            <a:custGeom>
              <a:rect b="b" l="l" r="r" t="t"/>
              <a:pathLst>
                <a:path extrusionOk="0" h="18848" w="22382">
                  <a:moveTo>
                    <a:pt x="19248" y="1"/>
                  </a:moveTo>
                  <a:cubicBezTo>
                    <a:pt x="14887" y="1981"/>
                    <a:pt x="11103" y="5113"/>
                    <a:pt x="7744" y="8572"/>
                  </a:cubicBezTo>
                  <a:cubicBezTo>
                    <a:pt x="4887" y="11504"/>
                    <a:pt x="2331" y="14662"/>
                    <a:pt x="0" y="18021"/>
                  </a:cubicBezTo>
                  <a:cubicBezTo>
                    <a:pt x="2030" y="18347"/>
                    <a:pt x="4060" y="18622"/>
                    <a:pt x="6090" y="18848"/>
                  </a:cubicBezTo>
                  <a:cubicBezTo>
                    <a:pt x="6767" y="18071"/>
                    <a:pt x="7419" y="17269"/>
                    <a:pt x="8120" y="16492"/>
                  </a:cubicBezTo>
                  <a:cubicBezTo>
                    <a:pt x="11253" y="12908"/>
                    <a:pt x="14612" y="9449"/>
                    <a:pt x="18546" y="6717"/>
                  </a:cubicBezTo>
                  <a:cubicBezTo>
                    <a:pt x="19749" y="5865"/>
                    <a:pt x="21028" y="5088"/>
                    <a:pt x="22381" y="4587"/>
                  </a:cubicBezTo>
                  <a:cubicBezTo>
                    <a:pt x="21178" y="2908"/>
                    <a:pt x="20050" y="1404"/>
                    <a:pt x="19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8105036" y="3035920"/>
              <a:ext cx="471696" cy="294675"/>
            </a:xfrm>
            <a:custGeom>
              <a:rect b="b" l="l" r="r" t="t"/>
              <a:pathLst>
                <a:path extrusionOk="0" h="15000" w="24011">
                  <a:moveTo>
                    <a:pt x="16291" y="0"/>
                  </a:moveTo>
                  <a:cubicBezTo>
                    <a:pt x="14938" y="501"/>
                    <a:pt x="13659" y="1278"/>
                    <a:pt x="12456" y="2130"/>
                  </a:cubicBezTo>
                  <a:cubicBezTo>
                    <a:pt x="8522" y="4862"/>
                    <a:pt x="5163" y="8321"/>
                    <a:pt x="2030" y="11905"/>
                  </a:cubicBezTo>
                  <a:cubicBezTo>
                    <a:pt x="1329" y="12682"/>
                    <a:pt x="677" y="13484"/>
                    <a:pt x="0" y="14261"/>
                  </a:cubicBezTo>
                  <a:cubicBezTo>
                    <a:pt x="4459" y="14752"/>
                    <a:pt x="8942" y="14999"/>
                    <a:pt x="13426" y="14999"/>
                  </a:cubicBezTo>
                  <a:cubicBezTo>
                    <a:pt x="16957" y="14999"/>
                    <a:pt x="20488" y="14846"/>
                    <a:pt x="24010" y="14537"/>
                  </a:cubicBezTo>
                  <a:cubicBezTo>
                    <a:pt x="23810" y="13409"/>
                    <a:pt x="23534" y="12431"/>
                    <a:pt x="23208" y="11604"/>
                  </a:cubicBezTo>
                  <a:cubicBezTo>
                    <a:pt x="21304" y="6842"/>
                    <a:pt x="18597" y="3133"/>
                    <a:pt x="162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5B4B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7686028" y="3299812"/>
              <a:ext cx="419028" cy="705570"/>
            </a:xfrm>
            <a:custGeom>
              <a:rect b="b" l="l" r="r" t="t"/>
              <a:pathLst>
                <a:path extrusionOk="0" h="35916" w="21330">
                  <a:moveTo>
                    <a:pt x="15239" y="1"/>
                  </a:moveTo>
                  <a:cubicBezTo>
                    <a:pt x="11354" y="5640"/>
                    <a:pt x="8146" y="11780"/>
                    <a:pt x="5465" y="18096"/>
                  </a:cubicBezTo>
                  <a:cubicBezTo>
                    <a:pt x="3635" y="22432"/>
                    <a:pt x="2056" y="26843"/>
                    <a:pt x="602" y="31304"/>
                  </a:cubicBezTo>
                  <a:lnTo>
                    <a:pt x="1" y="35916"/>
                  </a:lnTo>
                  <a:cubicBezTo>
                    <a:pt x="5314" y="23259"/>
                    <a:pt x="12532" y="11379"/>
                    <a:pt x="21329" y="828"/>
                  </a:cubicBezTo>
                  <a:cubicBezTo>
                    <a:pt x="19299" y="602"/>
                    <a:pt x="17269" y="327"/>
                    <a:pt x="1523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5114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7530459" y="3316058"/>
              <a:ext cx="1189053" cy="1861639"/>
            </a:xfrm>
            <a:custGeom>
              <a:rect b="b" l="l" r="r" t="t"/>
              <a:pathLst>
                <a:path extrusionOk="0" h="94764" w="60527">
                  <a:moveTo>
                    <a:pt x="29248" y="1"/>
                  </a:moveTo>
                  <a:cubicBezTo>
                    <a:pt x="20451" y="10552"/>
                    <a:pt x="13233" y="22432"/>
                    <a:pt x="7920" y="35089"/>
                  </a:cubicBezTo>
                  <a:lnTo>
                    <a:pt x="0" y="94763"/>
                  </a:lnTo>
                  <a:lnTo>
                    <a:pt x="60527" y="94763"/>
                  </a:lnTo>
                  <a:cubicBezTo>
                    <a:pt x="60527" y="94763"/>
                    <a:pt x="50928" y="50979"/>
                    <a:pt x="51304" y="46166"/>
                  </a:cubicBezTo>
                  <a:cubicBezTo>
                    <a:pt x="51654" y="41781"/>
                    <a:pt x="55564" y="12557"/>
                    <a:pt x="53258" y="277"/>
                  </a:cubicBezTo>
                  <a:lnTo>
                    <a:pt x="53258" y="277"/>
                  </a:lnTo>
                  <a:cubicBezTo>
                    <a:pt x="49747" y="586"/>
                    <a:pt x="46217" y="739"/>
                    <a:pt x="42684" y="739"/>
                  </a:cubicBezTo>
                  <a:cubicBezTo>
                    <a:pt x="38198" y="739"/>
                    <a:pt x="33707" y="492"/>
                    <a:pt x="2924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5B4B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7554583" y="2127516"/>
              <a:ext cx="808961" cy="1172315"/>
            </a:xfrm>
            <a:custGeom>
              <a:rect b="b" l="l" r="r" t="t"/>
              <a:pathLst>
                <a:path extrusionOk="0" h="59675" w="41179">
                  <a:moveTo>
                    <a:pt x="38747" y="0"/>
                  </a:moveTo>
                  <a:lnTo>
                    <a:pt x="8296" y="2958"/>
                  </a:lnTo>
                  <a:cubicBezTo>
                    <a:pt x="5539" y="7294"/>
                    <a:pt x="5088" y="12657"/>
                    <a:pt x="4687" y="17770"/>
                  </a:cubicBezTo>
                  <a:cubicBezTo>
                    <a:pt x="2281" y="19524"/>
                    <a:pt x="0" y="22782"/>
                    <a:pt x="301" y="25464"/>
                  </a:cubicBezTo>
                  <a:cubicBezTo>
                    <a:pt x="952" y="31479"/>
                    <a:pt x="8145" y="38873"/>
                    <a:pt x="10677" y="39650"/>
                  </a:cubicBezTo>
                  <a:cubicBezTo>
                    <a:pt x="11755" y="40000"/>
                    <a:pt x="12932" y="40076"/>
                    <a:pt x="14060" y="40101"/>
                  </a:cubicBezTo>
                  <a:cubicBezTo>
                    <a:pt x="14127" y="40101"/>
                    <a:pt x="14194" y="40101"/>
                    <a:pt x="14260" y="40101"/>
                  </a:cubicBezTo>
                  <a:cubicBezTo>
                    <a:pt x="17526" y="40101"/>
                    <a:pt x="20764" y="39500"/>
                    <a:pt x="23810" y="38321"/>
                  </a:cubicBezTo>
                  <a:lnTo>
                    <a:pt x="23810" y="38321"/>
                  </a:lnTo>
                  <a:cubicBezTo>
                    <a:pt x="23810" y="38321"/>
                    <a:pt x="24712" y="43835"/>
                    <a:pt x="21830" y="48823"/>
                  </a:cubicBezTo>
                  <a:cubicBezTo>
                    <a:pt x="20677" y="50803"/>
                    <a:pt x="17193" y="54186"/>
                    <a:pt x="13434" y="57996"/>
                  </a:cubicBezTo>
                  <a:cubicBezTo>
                    <a:pt x="16241" y="58672"/>
                    <a:pt x="19073" y="59224"/>
                    <a:pt x="21930" y="59675"/>
                  </a:cubicBezTo>
                  <a:cubicBezTo>
                    <a:pt x="24261" y="56316"/>
                    <a:pt x="26817" y="53158"/>
                    <a:pt x="29674" y="50226"/>
                  </a:cubicBezTo>
                  <a:cubicBezTo>
                    <a:pt x="33033" y="46767"/>
                    <a:pt x="36817" y="43635"/>
                    <a:pt x="41178" y="41655"/>
                  </a:cubicBezTo>
                  <a:cubicBezTo>
                    <a:pt x="40476" y="40376"/>
                    <a:pt x="39975" y="39198"/>
                    <a:pt x="39900" y="38046"/>
                  </a:cubicBezTo>
                  <a:cubicBezTo>
                    <a:pt x="39499" y="33259"/>
                    <a:pt x="38747" y="0"/>
                    <a:pt x="38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7580672" y="3266828"/>
              <a:ext cx="404746" cy="647971"/>
            </a:xfrm>
            <a:custGeom>
              <a:rect b="b" l="l" r="r" t="t"/>
              <a:pathLst>
                <a:path extrusionOk="0" h="32984" w="20603">
                  <a:moveTo>
                    <a:pt x="12106" y="1"/>
                  </a:moveTo>
                  <a:cubicBezTo>
                    <a:pt x="6391" y="5815"/>
                    <a:pt x="0" y="12632"/>
                    <a:pt x="126" y="17169"/>
                  </a:cubicBezTo>
                  <a:cubicBezTo>
                    <a:pt x="326" y="24662"/>
                    <a:pt x="6467" y="29274"/>
                    <a:pt x="6467" y="29274"/>
                  </a:cubicBezTo>
                  <a:lnTo>
                    <a:pt x="5965" y="32983"/>
                  </a:lnTo>
                  <a:cubicBezTo>
                    <a:pt x="7419" y="28522"/>
                    <a:pt x="8998" y="24111"/>
                    <a:pt x="10828" y="19775"/>
                  </a:cubicBezTo>
                  <a:cubicBezTo>
                    <a:pt x="13509" y="13459"/>
                    <a:pt x="16717" y="7319"/>
                    <a:pt x="20602" y="1680"/>
                  </a:cubicBezTo>
                  <a:cubicBezTo>
                    <a:pt x="17745" y="1229"/>
                    <a:pt x="14913" y="677"/>
                    <a:pt x="12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7579198" y="1696937"/>
              <a:ext cx="1118645" cy="1235062"/>
            </a:xfrm>
            <a:custGeom>
              <a:rect b="b" l="l" r="r" t="t"/>
              <a:pathLst>
                <a:path extrusionOk="0" h="62869" w="56943">
                  <a:moveTo>
                    <a:pt x="24312" y="0"/>
                  </a:moveTo>
                  <a:cubicBezTo>
                    <a:pt x="24153" y="0"/>
                    <a:pt x="23994" y="5"/>
                    <a:pt x="23835" y="13"/>
                  </a:cubicBezTo>
                  <a:cubicBezTo>
                    <a:pt x="20627" y="164"/>
                    <a:pt x="18296" y="2244"/>
                    <a:pt x="16918" y="5026"/>
                  </a:cubicBezTo>
                  <a:cubicBezTo>
                    <a:pt x="15872" y="4542"/>
                    <a:pt x="14740" y="4308"/>
                    <a:pt x="13624" y="4308"/>
                  </a:cubicBezTo>
                  <a:cubicBezTo>
                    <a:pt x="11906" y="4308"/>
                    <a:pt x="10224" y="4865"/>
                    <a:pt x="8948" y="5928"/>
                  </a:cubicBezTo>
                  <a:cubicBezTo>
                    <a:pt x="6842" y="7708"/>
                    <a:pt x="5865" y="10515"/>
                    <a:pt x="6667" y="13297"/>
                  </a:cubicBezTo>
                  <a:cubicBezTo>
                    <a:pt x="5288" y="13422"/>
                    <a:pt x="3835" y="13572"/>
                    <a:pt x="2707" y="14324"/>
                  </a:cubicBezTo>
                  <a:cubicBezTo>
                    <a:pt x="2005" y="14775"/>
                    <a:pt x="1479" y="15452"/>
                    <a:pt x="1103" y="16204"/>
                  </a:cubicBezTo>
                  <a:cubicBezTo>
                    <a:pt x="0" y="18334"/>
                    <a:pt x="151" y="21066"/>
                    <a:pt x="1153" y="23372"/>
                  </a:cubicBezTo>
                  <a:cubicBezTo>
                    <a:pt x="1529" y="24199"/>
                    <a:pt x="2005" y="24976"/>
                    <a:pt x="2632" y="25653"/>
                  </a:cubicBezTo>
                  <a:cubicBezTo>
                    <a:pt x="3771" y="26828"/>
                    <a:pt x="5393" y="27481"/>
                    <a:pt x="6970" y="27481"/>
                  </a:cubicBezTo>
                  <a:cubicBezTo>
                    <a:pt x="7579" y="27481"/>
                    <a:pt x="8182" y="27384"/>
                    <a:pt x="8747" y="27181"/>
                  </a:cubicBezTo>
                  <a:lnTo>
                    <a:pt x="8747" y="27181"/>
                  </a:lnTo>
                  <a:cubicBezTo>
                    <a:pt x="8446" y="29387"/>
                    <a:pt x="9524" y="31367"/>
                    <a:pt x="11178" y="32971"/>
                  </a:cubicBezTo>
                  <a:cubicBezTo>
                    <a:pt x="12832" y="34575"/>
                    <a:pt x="14938" y="35853"/>
                    <a:pt x="17168" y="36254"/>
                  </a:cubicBezTo>
                  <a:cubicBezTo>
                    <a:pt x="16216" y="38861"/>
                    <a:pt x="16842" y="42069"/>
                    <a:pt x="18722" y="44299"/>
                  </a:cubicBezTo>
                  <a:cubicBezTo>
                    <a:pt x="20371" y="46256"/>
                    <a:pt x="22945" y="47615"/>
                    <a:pt x="25413" y="47615"/>
                  </a:cubicBezTo>
                  <a:cubicBezTo>
                    <a:pt x="25759" y="47615"/>
                    <a:pt x="26103" y="47588"/>
                    <a:pt x="26441" y="47532"/>
                  </a:cubicBezTo>
                  <a:lnTo>
                    <a:pt x="26441" y="47532"/>
                  </a:lnTo>
                  <a:cubicBezTo>
                    <a:pt x="25264" y="49212"/>
                    <a:pt x="25414" y="51568"/>
                    <a:pt x="25915" y="53648"/>
                  </a:cubicBezTo>
                  <a:cubicBezTo>
                    <a:pt x="26091" y="54375"/>
                    <a:pt x="26291" y="55101"/>
                    <a:pt x="26717" y="55728"/>
                  </a:cubicBezTo>
                  <a:cubicBezTo>
                    <a:pt x="27394" y="56705"/>
                    <a:pt x="28271" y="57658"/>
                    <a:pt x="29324" y="58184"/>
                  </a:cubicBezTo>
                  <a:cubicBezTo>
                    <a:pt x="29374" y="59412"/>
                    <a:pt x="29975" y="60640"/>
                    <a:pt x="30953" y="61442"/>
                  </a:cubicBezTo>
                  <a:cubicBezTo>
                    <a:pt x="31880" y="62244"/>
                    <a:pt x="33083" y="62620"/>
                    <a:pt x="34261" y="62771"/>
                  </a:cubicBezTo>
                  <a:cubicBezTo>
                    <a:pt x="34693" y="62835"/>
                    <a:pt x="35124" y="62869"/>
                    <a:pt x="35553" y="62869"/>
                  </a:cubicBezTo>
                  <a:cubicBezTo>
                    <a:pt x="36292" y="62869"/>
                    <a:pt x="37021" y="62767"/>
                    <a:pt x="37720" y="62545"/>
                  </a:cubicBezTo>
                  <a:cubicBezTo>
                    <a:pt x="38797" y="62194"/>
                    <a:pt x="39424" y="61593"/>
                    <a:pt x="40000" y="60615"/>
                  </a:cubicBezTo>
                  <a:cubicBezTo>
                    <a:pt x="40548" y="60754"/>
                    <a:pt x="41109" y="60821"/>
                    <a:pt x="41666" y="60821"/>
                  </a:cubicBezTo>
                  <a:cubicBezTo>
                    <a:pt x="43126" y="60821"/>
                    <a:pt x="44565" y="60358"/>
                    <a:pt x="45690" y="59487"/>
                  </a:cubicBezTo>
                  <a:cubicBezTo>
                    <a:pt x="47219" y="58259"/>
                    <a:pt x="48346" y="56279"/>
                    <a:pt x="48271" y="54249"/>
                  </a:cubicBezTo>
                  <a:cubicBezTo>
                    <a:pt x="50051" y="53898"/>
                    <a:pt x="51529" y="52595"/>
                    <a:pt x="52131" y="50891"/>
                  </a:cubicBezTo>
                  <a:cubicBezTo>
                    <a:pt x="52732" y="49212"/>
                    <a:pt x="52582" y="47056"/>
                    <a:pt x="51504" y="45502"/>
                  </a:cubicBezTo>
                  <a:cubicBezTo>
                    <a:pt x="52707" y="44675"/>
                    <a:pt x="53935" y="43798"/>
                    <a:pt x="54762" y="42595"/>
                  </a:cubicBezTo>
                  <a:cubicBezTo>
                    <a:pt x="55615" y="41317"/>
                    <a:pt x="55990" y="39688"/>
                    <a:pt x="55765" y="38084"/>
                  </a:cubicBezTo>
                  <a:cubicBezTo>
                    <a:pt x="55564" y="36480"/>
                    <a:pt x="55063" y="35327"/>
                    <a:pt x="53860" y="34199"/>
                  </a:cubicBezTo>
                  <a:cubicBezTo>
                    <a:pt x="55715" y="33121"/>
                    <a:pt x="56918" y="31016"/>
                    <a:pt x="56918" y="28811"/>
                  </a:cubicBezTo>
                  <a:cubicBezTo>
                    <a:pt x="56943" y="26580"/>
                    <a:pt x="56316" y="24299"/>
                    <a:pt x="54487" y="22921"/>
                  </a:cubicBezTo>
                  <a:cubicBezTo>
                    <a:pt x="55188" y="21668"/>
                    <a:pt x="55890" y="20389"/>
                    <a:pt x="56066" y="18911"/>
                  </a:cubicBezTo>
                  <a:cubicBezTo>
                    <a:pt x="56216" y="17557"/>
                    <a:pt x="55865" y="16179"/>
                    <a:pt x="55339" y="14876"/>
                  </a:cubicBezTo>
                  <a:cubicBezTo>
                    <a:pt x="54737" y="13422"/>
                    <a:pt x="53885" y="12044"/>
                    <a:pt x="52682" y="11041"/>
                  </a:cubicBezTo>
                  <a:cubicBezTo>
                    <a:pt x="51589" y="10130"/>
                    <a:pt x="50081" y="9260"/>
                    <a:pt x="48686" y="9260"/>
                  </a:cubicBezTo>
                  <a:cubicBezTo>
                    <a:pt x="48546" y="9260"/>
                    <a:pt x="48408" y="9268"/>
                    <a:pt x="48271" y="9287"/>
                  </a:cubicBezTo>
                  <a:cubicBezTo>
                    <a:pt x="47319" y="6028"/>
                    <a:pt x="44612" y="3272"/>
                    <a:pt x="41379" y="2219"/>
                  </a:cubicBezTo>
                  <a:cubicBezTo>
                    <a:pt x="40402" y="1906"/>
                    <a:pt x="39404" y="1753"/>
                    <a:pt x="38422" y="1753"/>
                  </a:cubicBezTo>
                  <a:cubicBezTo>
                    <a:pt x="36177" y="1753"/>
                    <a:pt x="34012" y="2549"/>
                    <a:pt x="32356" y="4048"/>
                  </a:cubicBezTo>
                  <a:cubicBezTo>
                    <a:pt x="30451" y="1572"/>
                    <a:pt x="27347" y="0"/>
                    <a:pt x="24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B4B68"/>
                </a:solidFill>
              </a:endParaRPr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7980467" y="2426945"/>
              <a:ext cx="179614" cy="223226"/>
            </a:xfrm>
            <a:custGeom>
              <a:rect b="b" l="l" r="r" t="t"/>
              <a:pathLst>
                <a:path extrusionOk="0" h="11363" w="9143">
                  <a:moveTo>
                    <a:pt x="5016" y="0"/>
                  </a:moveTo>
                  <a:cubicBezTo>
                    <a:pt x="4726" y="0"/>
                    <a:pt x="4424" y="39"/>
                    <a:pt x="4111" y="122"/>
                  </a:cubicBezTo>
                  <a:cubicBezTo>
                    <a:pt x="2231" y="623"/>
                    <a:pt x="1153" y="2603"/>
                    <a:pt x="627" y="4458"/>
                  </a:cubicBezTo>
                  <a:cubicBezTo>
                    <a:pt x="226" y="5911"/>
                    <a:pt x="0" y="7465"/>
                    <a:pt x="502" y="8894"/>
                  </a:cubicBezTo>
                  <a:cubicBezTo>
                    <a:pt x="974" y="10217"/>
                    <a:pt x="2227" y="11363"/>
                    <a:pt x="3609" y="11363"/>
                  </a:cubicBezTo>
                  <a:cubicBezTo>
                    <a:pt x="3692" y="11363"/>
                    <a:pt x="3776" y="11358"/>
                    <a:pt x="3860" y="11350"/>
                  </a:cubicBezTo>
                  <a:cubicBezTo>
                    <a:pt x="4537" y="11275"/>
                    <a:pt x="5138" y="10974"/>
                    <a:pt x="5690" y="10573"/>
                  </a:cubicBezTo>
                  <a:cubicBezTo>
                    <a:pt x="7444" y="9370"/>
                    <a:pt x="8622" y="7390"/>
                    <a:pt x="8873" y="5260"/>
                  </a:cubicBezTo>
                  <a:cubicBezTo>
                    <a:pt x="9142" y="2922"/>
                    <a:pt x="7538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8017400" y="2449831"/>
              <a:ext cx="116691" cy="165136"/>
            </a:xfrm>
            <a:custGeom>
              <a:rect b="b" l="l" r="r" t="t"/>
              <a:pathLst>
                <a:path extrusionOk="0" h="8406" w="5940">
                  <a:moveTo>
                    <a:pt x="3526" y="1"/>
                  </a:moveTo>
                  <a:cubicBezTo>
                    <a:pt x="3471" y="1"/>
                    <a:pt x="3415" y="4"/>
                    <a:pt x="3359" y="9"/>
                  </a:cubicBezTo>
                  <a:cubicBezTo>
                    <a:pt x="3008" y="34"/>
                    <a:pt x="2657" y="160"/>
                    <a:pt x="2381" y="335"/>
                  </a:cubicBezTo>
                  <a:cubicBezTo>
                    <a:pt x="2105" y="536"/>
                    <a:pt x="1830" y="736"/>
                    <a:pt x="1604" y="987"/>
                  </a:cubicBezTo>
                  <a:cubicBezTo>
                    <a:pt x="1153" y="1463"/>
                    <a:pt x="852" y="2065"/>
                    <a:pt x="602" y="2641"/>
                  </a:cubicBezTo>
                  <a:cubicBezTo>
                    <a:pt x="376" y="3242"/>
                    <a:pt x="201" y="3844"/>
                    <a:pt x="50" y="4445"/>
                  </a:cubicBezTo>
                  <a:cubicBezTo>
                    <a:pt x="25" y="4521"/>
                    <a:pt x="0" y="4621"/>
                    <a:pt x="0" y="4746"/>
                  </a:cubicBezTo>
                  <a:cubicBezTo>
                    <a:pt x="0" y="4846"/>
                    <a:pt x="25" y="5022"/>
                    <a:pt x="100" y="5122"/>
                  </a:cubicBezTo>
                  <a:cubicBezTo>
                    <a:pt x="276" y="5348"/>
                    <a:pt x="376" y="5398"/>
                    <a:pt x="476" y="5523"/>
                  </a:cubicBezTo>
                  <a:cubicBezTo>
                    <a:pt x="702" y="5724"/>
                    <a:pt x="952" y="5924"/>
                    <a:pt x="1178" y="6125"/>
                  </a:cubicBezTo>
                  <a:cubicBezTo>
                    <a:pt x="1404" y="6325"/>
                    <a:pt x="1679" y="6526"/>
                    <a:pt x="1780" y="6701"/>
                  </a:cubicBezTo>
                  <a:cubicBezTo>
                    <a:pt x="1855" y="6801"/>
                    <a:pt x="1855" y="6852"/>
                    <a:pt x="1830" y="6952"/>
                  </a:cubicBezTo>
                  <a:cubicBezTo>
                    <a:pt x="1780" y="7052"/>
                    <a:pt x="1679" y="7177"/>
                    <a:pt x="1604" y="7303"/>
                  </a:cubicBezTo>
                  <a:cubicBezTo>
                    <a:pt x="1228" y="7779"/>
                    <a:pt x="727" y="8130"/>
                    <a:pt x="176" y="8405"/>
                  </a:cubicBezTo>
                  <a:cubicBezTo>
                    <a:pt x="777" y="8280"/>
                    <a:pt x="1353" y="7954"/>
                    <a:pt x="1830" y="7528"/>
                  </a:cubicBezTo>
                  <a:cubicBezTo>
                    <a:pt x="1955" y="7403"/>
                    <a:pt x="2055" y="7303"/>
                    <a:pt x="2156" y="7127"/>
                  </a:cubicBezTo>
                  <a:cubicBezTo>
                    <a:pt x="2281" y="6952"/>
                    <a:pt x="2256" y="6676"/>
                    <a:pt x="2181" y="6501"/>
                  </a:cubicBezTo>
                  <a:cubicBezTo>
                    <a:pt x="2080" y="6325"/>
                    <a:pt x="1980" y="6200"/>
                    <a:pt x="1855" y="6075"/>
                  </a:cubicBezTo>
                  <a:lnTo>
                    <a:pt x="1529" y="5749"/>
                  </a:lnTo>
                  <a:cubicBezTo>
                    <a:pt x="1328" y="5523"/>
                    <a:pt x="1103" y="5298"/>
                    <a:pt x="877" y="5097"/>
                  </a:cubicBezTo>
                  <a:cubicBezTo>
                    <a:pt x="777" y="4997"/>
                    <a:pt x="627" y="4846"/>
                    <a:pt x="627" y="4821"/>
                  </a:cubicBezTo>
                  <a:cubicBezTo>
                    <a:pt x="602" y="4796"/>
                    <a:pt x="627" y="4796"/>
                    <a:pt x="627" y="4771"/>
                  </a:cubicBezTo>
                  <a:cubicBezTo>
                    <a:pt x="627" y="4746"/>
                    <a:pt x="627" y="4671"/>
                    <a:pt x="652" y="4596"/>
                  </a:cubicBezTo>
                  <a:cubicBezTo>
                    <a:pt x="827" y="4019"/>
                    <a:pt x="978" y="3443"/>
                    <a:pt x="1228" y="2892"/>
                  </a:cubicBezTo>
                  <a:cubicBezTo>
                    <a:pt x="1429" y="2340"/>
                    <a:pt x="1704" y="1839"/>
                    <a:pt x="2080" y="1388"/>
                  </a:cubicBezTo>
                  <a:cubicBezTo>
                    <a:pt x="2431" y="962"/>
                    <a:pt x="2907" y="611"/>
                    <a:pt x="3434" y="511"/>
                  </a:cubicBezTo>
                  <a:cubicBezTo>
                    <a:pt x="3498" y="501"/>
                    <a:pt x="3563" y="496"/>
                    <a:pt x="3629" y="496"/>
                  </a:cubicBezTo>
                  <a:cubicBezTo>
                    <a:pt x="4075" y="496"/>
                    <a:pt x="4541" y="713"/>
                    <a:pt x="4912" y="1062"/>
                  </a:cubicBezTo>
                  <a:cubicBezTo>
                    <a:pt x="5338" y="1463"/>
                    <a:pt x="5639" y="2014"/>
                    <a:pt x="5940" y="2541"/>
                  </a:cubicBezTo>
                  <a:cubicBezTo>
                    <a:pt x="5765" y="1964"/>
                    <a:pt x="5539" y="1363"/>
                    <a:pt x="5138" y="862"/>
                  </a:cubicBezTo>
                  <a:cubicBezTo>
                    <a:pt x="4768" y="399"/>
                    <a:pt x="4185" y="1"/>
                    <a:pt x="3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7618587" y="2760694"/>
              <a:ext cx="126553" cy="7387"/>
            </a:xfrm>
            <a:custGeom>
              <a:rect b="b" l="l" r="r" t="t"/>
              <a:pathLst>
                <a:path extrusionOk="0" h="376" w="6442">
                  <a:moveTo>
                    <a:pt x="3208" y="0"/>
                  </a:moveTo>
                  <a:cubicBezTo>
                    <a:pt x="2682" y="25"/>
                    <a:pt x="2131" y="50"/>
                    <a:pt x="1604" y="100"/>
                  </a:cubicBezTo>
                  <a:cubicBezTo>
                    <a:pt x="1053" y="175"/>
                    <a:pt x="527" y="251"/>
                    <a:pt x="0" y="376"/>
                  </a:cubicBezTo>
                  <a:lnTo>
                    <a:pt x="3233" y="326"/>
                  </a:lnTo>
                  <a:lnTo>
                    <a:pt x="4837" y="276"/>
                  </a:lnTo>
                  <a:cubicBezTo>
                    <a:pt x="5364" y="251"/>
                    <a:pt x="5915" y="251"/>
                    <a:pt x="6441" y="201"/>
                  </a:cubicBezTo>
                  <a:cubicBezTo>
                    <a:pt x="5915" y="125"/>
                    <a:pt x="5389" y="75"/>
                    <a:pt x="4837" y="25"/>
                  </a:cubicBezTo>
                  <a:cubicBezTo>
                    <a:pt x="4286" y="0"/>
                    <a:pt x="3760" y="0"/>
                    <a:pt x="3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7665361" y="2819766"/>
              <a:ext cx="84690" cy="5933"/>
            </a:xfrm>
            <a:custGeom>
              <a:rect b="b" l="l" r="r" t="t"/>
              <a:pathLst>
                <a:path extrusionOk="0" h="302" w="4311">
                  <a:moveTo>
                    <a:pt x="2156" y="1"/>
                  </a:moveTo>
                  <a:cubicBezTo>
                    <a:pt x="1429" y="1"/>
                    <a:pt x="702" y="51"/>
                    <a:pt x="0" y="251"/>
                  </a:cubicBezTo>
                  <a:cubicBezTo>
                    <a:pt x="727" y="301"/>
                    <a:pt x="1429" y="301"/>
                    <a:pt x="2156" y="301"/>
                  </a:cubicBezTo>
                  <a:cubicBezTo>
                    <a:pt x="2857" y="301"/>
                    <a:pt x="3584" y="301"/>
                    <a:pt x="4311" y="251"/>
                  </a:cubicBezTo>
                  <a:cubicBezTo>
                    <a:pt x="3609" y="51"/>
                    <a:pt x="2882" y="1"/>
                    <a:pt x="2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7954870" y="2627756"/>
              <a:ext cx="168397" cy="168397"/>
            </a:xfrm>
            <a:custGeom>
              <a:rect b="b" l="l" r="r" t="t"/>
              <a:pathLst>
                <a:path extrusionOk="0" fill="none" h="8572" w="8572">
                  <a:moveTo>
                    <a:pt x="8572" y="4286"/>
                  </a:moveTo>
                  <a:cubicBezTo>
                    <a:pt x="8572" y="1930"/>
                    <a:pt x="6642" y="0"/>
                    <a:pt x="4286" y="0"/>
                  </a:cubicBezTo>
                  <a:cubicBezTo>
                    <a:pt x="1905" y="0"/>
                    <a:pt x="0" y="1930"/>
                    <a:pt x="0" y="4286"/>
                  </a:cubicBezTo>
                  <a:cubicBezTo>
                    <a:pt x="0" y="6667"/>
                    <a:pt x="1905" y="8572"/>
                    <a:pt x="4286" y="8572"/>
                  </a:cubicBezTo>
                  <a:cubicBezTo>
                    <a:pt x="6642" y="8572"/>
                    <a:pt x="8572" y="6667"/>
                    <a:pt x="8572" y="4286"/>
                  </a:cubicBezTo>
                  <a:close/>
                </a:path>
              </a:pathLst>
            </a:custGeom>
            <a:noFill/>
            <a:ln cap="flat" cmpd="sng" w="106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8022311" y="2843399"/>
              <a:ext cx="78796" cy="96516"/>
            </a:xfrm>
            <a:custGeom>
              <a:rect b="b" l="l" r="r" t="t"/>
              <a:pathLst>
                <a:path extrusionOk="0" h="4913" w="4011">
                  <a:moveTo>
                    <a:pt x="4011" y="1"/>
                  </a:moveTo>
                  <a:lnTo>
                    <a:pt x="1" y="1880"/>
                  </a:lnTo>
                  <a:lnTo>
                    <a:pt x="101" y="4913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5B4B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6532925" y="4144704"/>
              <a:ext cx="658304" cy="277211"/>
            </a:xfrm>
            <a:custGeom>
              <a:rect b="b" l="l" r="r" t="t"/>
              <a:pathLst>
                <a:path extrusionOk="0" h="14111" w="33510">
                  <a:moveTo>
                    <a:pt x="30628" y="1"/>
                  </a:moveTo>
                  <a:lnTo>
                    <a:pt x="22858" y="1003"/>
                  </a:lnTo>
                  <a:cubicBezTo>
                    <a:pt x="22858" y="1003"/>
                    <a:pt x="18882" y="1151"/>
                    <a:pt x="15239" y="1151"/>
                  </a:cubicBezTo>
                  <a:cubicBezTo>
                    <a:pt x="13915" y="1151"/>
                    <a:pt x="12634" y="1132"/>
                    <a:pt x="11605" y="1078"/>
                  </a:cubicBezTo>
                  <a:cubicBezTo>
                    <a:pt x="8500" y="937"/>
                    <a:pt x="4292" y="423"/>
                    <a:pt x="2413" y="423"/>
                  </a:cubicBezTo>
                  <a:cubicBezTo>
                    <a:pt x="1956" y="423"/>
                    <a:pt x="1637" y="453"/>
                    <a:pt x="1505" y="527"/>
                  </a:cubicBezTo>
                  <a:cubicBezTo>
                    <a:pt x="828" y="928"/>
                    <a:pt x="1078" y="1504"/>
                    <a:pt x="1555" y="1755"/>
                  </a:cubicBezTo>
                  <a:cubicBezTo>
                    <a:pt x="2031" y="1980"/>
                    <a:pt x="6793" y="3058"/>
                    <a:pt x="8547" y="3334"/>
                  </a:cubicBezTo>
                  <a:cubicBezTo>
                    <a:pt x="10277" y="3635"/>
                    <a:pt x="14562" y="3835"/>
                    <a:pt x="14562" y="3835"/>
                  </a:cubicBezTo>
                  <a:cubicBezTo>
                    <a:pt x="14562" y="3835"/>
                    <a:pt x="10878" y="4838"/>
                    <a:pt x="7720" y="5189"/>
                  </a:cubicBezTo>
                  <a:cubicBezTo>
                    <a:pt x="4562" y="5539"/>
                    <a:pt x="1179" y="5439"/>
                    <a:pt x="577" y="6216"/>
                  </a:cubicBezTo>
                  <a:cubicBezTo>
                    <a:pt x="1" y="6993"/>
                    <a:pt x="3459" y="9650"/>
                    <a:pt x="8096" y="10226"/>
                  </a:cubicBezTo>
                  <a:cubicBezTo>
                    <a:pt x="9746" y="10430"/>
                    <a:pt x="11241" y="10496"/>
                    <a:pt x="12486" y="10496"/>
                  </a:cubicBezTo>
                  <a:cubicBezTo>
                    <a:pt x="14758" y="10496"/>
                    <a:pt x="16191" y="10276"/>
                    <a:pt x="16191" y="10276"/>
                  </a:cubicBezTo>
                  <a:lnTo>
                    <a:pt x="16191" y="10276"/>
                  </a:lnTo>
                  <a:cubicBezTo>
                    <a:pt x="16191" y="10276"/>
                    <a:pt x="12657" y="11880"/>
                    <a:pt x="11505" y="11981"/>
                  </a:cubicBezTo>
                  <a:cubicBezTo>
                    <a:pt x="10327" y="12081"/>
                    <a:pt x="6317" y="12356"/>
                    <a:pt x="6266" y="12858"/>
                  </a:cubicBezTo>
                  <a:cubicBezTo>
                    <a:pt x="6216" y="13334"/>
                    <a:pt x="9449" y="14111"/>
                    <a:pt x="11555" y="14111"/>
                  </a:cubicBezTo>
                  <a:cubicBezTo>
                    <a:pt x="13635" y="14111"/>
                    <a:pt x="19600" y="12958"/>
                    <a:pt x="22357" y="11730"/>
                  </a:cubicBezTo>
                  <a:cubicBezTo>
                    <a:pt x="25139" y="10527"/>
                    <a:pt x="33510" y="7068"/>
                    <a:pt x="33510" y="7068"/>
                  </a:cubicBezTo>
                  <a:lnTo>
                    <a:pt x="30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6765699" y="4096357"/>
              <a:ext cx="283733" cy="77912"/>
            </a:xfrm>
            <a:custGeom>
              <a:rect b="b" l="l" r="r" t="t"/>
              <a:pathLst>
                <a:path extrusionOk="0" h="3966" w="14443">
                  <a:moveTo>
                    <a:pt x="6584" y="0"/>
                  </a:moveTo>
                  <a:cubicBezTo>
                    <a:pt x="4116" y="0"/>
                    <a:pt x="1240" y="345"/>
                    <a:pt x="658" y="431"/>
                  </a:cubicBezTo>
                  <a:cubicBezTo>
                    <a:pt x="0" y="529"/>
                    <a:pt x="550" y="2165"/>
                    <a:pt x="3503" y="2165"/>
                  </a:cubicBezTo>
                  <a:cubicBezTo>
                    <a:pt x="3589" y="2165"/>
                    <a:pt x="3676" y="2164"/>
                    <a:pt x="3766" y="2161"/>
                  </a:cubicBezTo>
                  <a:cubicBezTo>
                    <a:pt x="3853" y="2158"/>
                    <a:pt x="3937" y="2157"/>
                    <a:pt x="4019" y="2157"/>
                  </a:cubicBezTo>
                  <a:cubicBezTo>
                    <a:pt x="6982" y="2157"/>
                    <a:pt x="7124" y="3865"/>
                    <a:pt x="7124" y="3865"/>
                  </a:cubicBezTo>
                  <a:lnTo>
                    <a:pt x="14443" y="3965"/>
                  </a:lnTo>
                  <a:cubicBezTo>
                    <a:pt x="14443" y="3965"/>
                    <a:pt x="10357" y="181"/>
                    <a:pt x="7751" y="30"/>
                  </a:cubicBezTo>
                  <a:cubicBezTo>
                    <a:pt x="7381" y="9"/>
                    <a:pt x="6988" y="0"/>
                    <a:pt x="6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6540312" y="4266326"/>
              <a:ext cx="311688" cy="26678"/>
            </a:xfrm>
            <a:custGeom>
              <a:rect b="b" l="l" r="r" t="t"/>
              <a:pathLst>
                <a:path extrusionOk="0" h="1358" w="15866">
                  <a:moveTo>
                    <a:pt x="15865" y="0"/>
                  </a:moveTo>
                  <a:lnTo>
                    <a:pt x="15865" y="0"/>
                  </a:lnTo>
                  <a:cubicBezTo>
                    <a:pt x="15540" y="50"/>
                    <a:pt x="15214" y="125"/>
                    <a:pt x="14888" y="201"/>
                  </a:cubicBezTo>
                  <a:lnTo>
                    <a:pt x="13911" y="376"/>
                  </a:lnTo>
                  <a:lnTo>
                    <a:pt x="12908" y="551"/>
                  </a:lnTo>
                  <a:lnTo>
                    <a:pt x="11931" y="677"/>
                  </a:lnTo>
                  <a:cubicBezTo>
                    <a:pt x="10602" y="827"/>
                    <a:pt x="9274" y="927"/>
                    <a:pt x="7946" y="927"/>
                  </a:cubicBezTo>
                  <a:cubicBezTo>
                    <a:pt x="7724" y="932"/>
                    <a:pt x="7503" y="934"/>
                    <a:pt x="7281" y="934"/>
                  </a:cubicBezTo>
                  <a:cubicBezTo>
                    <a:pt x="6175" y="934"/>
                    <a:pt x="5068" y="881"/>
                    <a:pt x="3961" y="777"/>
                  </a:cubicBezTo>
                  <a:cubicBezTo>
                    <a:pt x="2632" y="652"/>
                    <a:pt x="1329" y="451"/>
                    <a:pt x="1" y="175"/>
                  </a:cubicBezTo>
                  <a:lnTo>
                    <a:pt x="1" y="175"/>
                  </a:lnTo>
                  <a:cubicBezTo>
                    <a:pt x="1279" y="602"/>
                    <a:pt x="2607" y="902"/>
                    <a:pt x="3936" y="1103"/>
                  </a:cubicBezTo>
                  <a:cubicBezTo>
                    <a:pt x="5128" y="1260"/>
                    <a:pt x="6341" y="1357"/>
                    <a:pt x="7538" y="1357"/>
                  </a:cubicBezTo>
                  <a:cubicBezTo>
                    <a:pt x="7674" y="1357"/>
                    <a:pt x="7810" y="1356"/>
                    <a:pt x="7946" y="1353"/>
                  </a:cubicBezTo>
                  <a:cubicBezTo>
                    <a:pt x="9299" y="1328"/>
                    <a:pt x="10652" y="1228"/>
                    <a:pt x="11981" y="1003"/>
                  </a:cubicBezTo>
                  <a:lnTo>
                    <a:pt x="12958" y="802"/>
                  </a:lnTo>
                  <a:lnTo>
                    <a:pt x="13936" y="576"/>
                  </a:lnTo>
                  <a:lnTo>
                    <a:pt x="14913" y="301"/>
                  </a:lnTo>
                  <a:cubicBezTo>
                    <a:pt x="15239" y="201"/>
                    <a:pt x="15540" y="100"/>
                    <a:pt x="15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7134593" y="3980255"/>
              <a:ext cx="901529" cy="516997"/>
            </a:xfrm>
            <a:custGeom>
              <a:rect b="b" l="l" r="r" t="t"/>
              <a:pathLst>
                <a:path extrusionOk="0" h="26317" w="45891">
                  <a:moveTo>
                    <a:pt x="34186" y="1"/>
                  </a:moveTo>
                  <a:lnTo>
                    <a:pt x="1" y="8372"/>
                  </a:lnTo>
                  <a:cubicBezTo>
                    <a:pt x="1" y="8372"/>
                    <a:pt x="1504" y="14011"/>
                    <a:pt x="2156" y="18372"/>
                  </a:cubicBezTo>
                  <a:cubicBezTo>
                    <a:pt x="2808" y="22758"/>
                    <a:pt x="2306" y="26316"/>
                    <a:pt x="2306" y="26316"/>
                  </a:cubicBezTo>
                  <a:cubicBezTo>
                    <a:pt x="2306" y="26316"/>
                    <a:pt x="19976" y="23885"/>
                    <a:pt x="28547" y="21956"/>
                  </a:cubicBezTo>
                  <a:cubicBezTo>
                    <a:pt x="37144" y="20001"/>
                    <a:pt x="45890" y="16592"/>
                    <a:pt x="45890" y="16592"/>
                  </a:cubicBezTo>
                  <a:lnTo>
                    <a:pt x="3418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5B4B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7134593" y="3193964"/>
              <a:ext cx="1081732" cy="950759"/>
            </a:xfrm>
            <a:custGeom>
              <a:rect b="b" l="l" r="r" t="t"/>
              <a:pathLst>
                <a:path extrusionOk="0" h="48397" w="55064">
                  <a:moveTo>
                    <a:pt x="55063" y="0"/>
                  </a:moveTo>
                  <a:lnTo>
                    <a:pt x="55063" y="0"/>
                  </a:lnTo>
                  <a:cubicBezTo>
                    <a:pt x="53785" y="1379"/>
                    <a:pt x="52733" y="2958"/>
                    <a:pt x="51705" y="4537"/>
                  </a:cubicBezTo>
                  <a:cubicBezTo>
                    <a:pt x="50677" y="6141"/>
                    <a:pt x="49725" y="7770"/>
                    <a:pt x="48798" y="9399"/>
                  </a:cubicBezTo>
                  <a:cubicBezTo>
                    <a:pt x="46943" y="12682"/>
                    <a:pt x="45189" y="16040"/>
                    <a:pt x="43459" y="19399"/>
                  </a:cubicBezTo>
                  <a:cubicBezTo>
                    <a:pt x="41780" y="22782"/>
                    <a:pt x="40151" y="26166"/>
                    <a:pt x="38522" y="29574"/>
                  </a:cubicBezTo>
                  <a:lnTo>
                    <a:pt x="36141" y="34712"/>
                  </a:lnTo>
                  <a:cubicBezTo>
                    <a:pt x="35366" y="36358"/>
                    <a:pt x="34638" y="38028"/>
                    <a:pt x="33889" y="39699"/>
                  </a:cubicBezTo>
                  <a:lnTo>
                    <a:pt x="33889" y="39699"/>
                  </a:lnTo>
                  <a:lnTo>
                    <a:pt x="25540" y="41780"/>
                  </a:lnTo>
                  <a:cubicBezTo>
                    <a:pt x="22707" y="42457"/>
                    <a:pt x="19850" y="43209"/>
                    <a:pt x="17018" y="43935"/>
                  </a:cubicBezTo>
                  <a:cubicBezTo>
                    <a:pt x="14186" y="44662"/>
                    <a:pt x="11329" y="45389"/>
                    <a:pt x="8497" y="46141"/>
                  </a:cubicBezTo>
                  <a:cubicBezTo>
                    <a:pt x="5665" y="46893"/>
                    <a:pt x="2833" y="47620"/>
                    <a:pt x="1" y="48397"/>
                  </a:cubicBezTo>
                  <a:cubicBezTo>
                    <a:pt x="2858" y="47795"/>
                    <a:pt x="5715" y="47118"/>
                    <a:pt x="8572" y="46492"/>
                  </a:cubicBezTo>
                  <a:cubicBezTo>
                    <a:pt x="11454" y="45840"/>
                    <a:pt x="14311" y="45163"/>
                    <a:pt x="17169" y="44512"/>
                  </a:cubicBezTo>
                  <a:cubicBezTo>
                    <a:pt x="20026" y="43835"/>
                    <a:pt x="22883" y="43183"/>
                    <a:pt x="25715" y="42482"/>
                  </a:cubicBezTo>
                  <a:lnTo>
                    <a:pt x="34286" y="40427"/>
                  </a:lnTo>
                  <a:lnTo>
                    <a:pt x="34462" y="40376"/>
                  </a:lnTo>
                  <a:lnTo>
                    <a:pt x="34562" y="40201"/>
                  </a:lnTo>
                  <a:lnTo>
                    <a:pt x="39249" y="29925"/>
                  </a:lnTo>
                  <a:cubicBezTo>
                    <a:pt x="40828" y="26492"/>
                    <a:pt x="42457" y="23108"/>
                    <a:pt x="44111" y="19725"/>
                  </a:cubicBezTo>
                  <a:cubicBezTo>
                    <a:pt x="45740" y="16316"/>
                    <a:pt x="47419" y="12933"/>
                    <a:pt x="49174" y="9624"/>
                  </a:cubicBezTo>
                  <a:cubicBezTo>
                    <a:pt x="50076" y="7970"/>
                    <a:pt x="50953" y="6291"/>
                    <a:pt x="51906" y="4687"/>
                  </a:cubicBezTo>
                  <a:cubicBezTo>
                    <a:pt x="52382" y="3860"/>
                    <a:pt x="52883" y="3058"/>
                    <a:pt x="53409" y="2281"/>
                  </a:cubicBezTo>
                  <a:cubicBezTo>
                    <a:pt x="53911" y="1504"/>
                    <a:pt x="54462" y="727"/>
                    <a:pt x="55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7429032" y="3656781"/>
              <a:ext cx="996060" cy="800593"/>
            </a:xfrm>
            <a:custGeom>
              <a:rect b="b" l="l" r="r" t="t"/>
              <a:pathLst>
                <a:path extrusionOk="0" h="40753" w="50703">
                  <a:moveTo>
                    <a:pt x="50702" y="0"/>
                  </a:moveTo>
                  <a:lnTo>
                    <a:pt x="46291" y="7644"/>
                  </a:lnTo>
                  <a:cubicBezTo>
                    <a:pt x="44837" y="10201"/>
                    <a:pt x="43384" y="12732"/>
                    <a:pt x="41905" y="15264"/>
                  </a:cubicBezTo>
                  <a:cubicBezTo>
                    <a:pt x="40401" y="17795"/>
                    <a:pt x="38948" y="20351"/>
                    <a:pt x="37419" y="22858"/>
                  </a:cubicBezTo>
                  <a:cubicBezTo>
                    <a:pt x="35915" y="25364"/>
                    <a:pt x="34361" y="27870"/>
                    <a:pt x="32682" y="30251"/>
                  </a:cubicBezTo>
                  <a:cubicBezTo>
                    <a:pt x="32281" y="30853"/>
                    <a:pt x="31855" y="31429"/>
                    <a:pt x="31404" y="31980"/>
                  </a:cubicBezTo>
                  <a:lnTo>
                    <a:pt x="31053" y="32381"/>
                  </a:lnTo>
                  <a:cubicBezTo>
                    <a:pt x="30928" y="32507"/>
                    <a:pt x="30802" y="32607"/>
                    <a:pt x="30677" y="32707"/>
                  </a:cubicBezTo>
                  <a:cubicBezTo>
                    <a:pt x="30552" y="32807"/>
                    <a:pt x="30426" y="32883"/>
                    <a:pt x="30276" y="32983"/>
                  </a:cubicBezTo>
                  <a:lnTo>
                    <a:pt x="29800" y="33208"/>
                  </a:lnTo>
                  <a:cubicBezTo>
                    <a:pt x="28496" y="33785"/>
                    <a:pt x="27093" y="34236"/>
                    <a:pt x="25714" y="34637"/>
                  </a:cubicBezTo>
                  <a:cubicBezTo>
                    <a:pt x="22907" y="35464"/>
                    <a:pt x="20050" y="36166"/>
                    <a:pt x="17193" y="36868"/>
                  </a:cubicBezTo>
                  <a:cubicBezTo>
                    <a:pt x="14336" y="37544"/>
                    <a:pt x="11479" y="38196"/>
                    <a:pt x="8622" y="38848"/>
                  </a:cubicBezTo>
                  <a:cubicBezTo>
                    <a:pt x="5765" y="39499"/>
                    <a:pt x="2882" y="40101"/>
                    <a:pt x="0" y="40752"/>
                  </a:cubicBezTo>
                  <a:cubicBezTo>
                    <a:pt x="2907" y="40301"/>
                    <a:pt x="5815" y="39775"/>
                    <a:pt x="8697" y="39249"/>
                  </a:cubicBezTo>
                  <a:cubicBezTo>
                    <a:pt x="11579" y="38697"/>
                    <a:pt x="14461" y="38121"/>
                    <a:pt x="17344" y="37494"/>
                  </a:cubicBezTo>
                  <a:cubicBezTo>
                    <a:pt x="20226" y="36893"/>
                    <a:pt x="23083" y="36191"/>
                    <a:pt x="25915" y="35389"/>
                  </a:cubicBezTo>
                  <a:cubicBezTo>
                    <a:pt x="27344" y="34963"/>
                    <a:pt x="28747" y="34537"/>
                    <a:pt x="30151" y="33935"/>
                  </a:cubicBezTo>
                  <a:lnTo>
                    <a:pt x="30652" y="33685"/>
                  </a:lnTo>
                  <a:cubicBezTo>
                    <a:pt x="30827" y="33584"/>
                    <a:pt x="31003" y="33484"/>
                    <a:pt x="31178" y="33359"/>
                  </a:cubicBezTo>
                  <a:cubicBezTo>
                    <a:pt x="31329" y="33234"/>
                    <a:pt x="31504" y="33083"/>
                    <a:pt x="31629" y="32958"/>
                  </a:cubicBezTo>
                  <a:lnTo>
                    <a:pt x="32030" y="32532"/>
                  </a:lnTo>
                  <a:cubicBezTo>
                    <a:pt x="32507" y="31930"/>
                    <a:pt x="32958" y="31354"/>
                    <a:pt x="33384" y="30752"/>
                  </a:cubicBezTo>
                  <a:cubicBezTo>
                    <a:pt x="35063" y="28296"/>
                    <a:pt x="36567" y="25790"/>
                    <a:pt x="38070" y="23259"/>
                  </a:cubicBezTo>
                  <a:cubicBezTo>
                    <a:pt x="39574" y="20727"/>
                    <a:pt x="41053" y="18171"/>
                    <a:pt x="42456" y="15589"/>
                  </a:cubicBezTo>
                  <a:cubicBezTo>
                    <a:pt x="43885" y="13008"/>
                    <a:pt x="45289" y="10426"/>
                    <a:pt x="46667" y="7845"/>
                  </a:cubicBezTo>
                  <a:cubicBezTo>
                    <a:pt x="48020" y="5238"/>
                    <a:pt x="49374" y="2632"/>
                    <a:pt x="50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7248337" y="4111720"/>
              <a:ext cx="75830" cy="369778"/>
            </a:xfrm>
            <a:custGeom>
              <a:rect b="b" l="l" r="r" t="t"/>
              <a:pathLst>
                <a:path extrusionOk="0" h="18823" w="3860">
                  <a:moveTo>
                    <a:pt x="0" y="0"/>
                  </a:moveTo>
                  <a:lnTo>
                    <a:pt x="0" y="0"/>
                  </a:lnTo>
                  <a:cubicBezTo>
                    <a:pt x="551" y="1529"/>
                    <a:pt x="1078" y="3033"/>
                    <a:pt x="1529" y="4587"/>
                  </a:cubicBezTo>
                  <a:cubicBezTo>
                    <a:pt x="1955" y="6116"/>
                    <a:pt x="2331" y="7670"/>
                    <a:pt x="2581" y="9248"/>
                  </a:cubicBezTo>
                  <a:cubicBezTo>
                    <a:pt x="2882" y="10827"/>
                    <a:pt x="3058" y="12406"/>
                    <a:pt x="3183" y="14010"/>
                  </a:cubicBezTo>
                  <a:cubicBezTo>
                    <a:pt x="3283" y="15589"/>
                    <a:pt x="3333" y="17193"/>
                    <a:pt x="3308" y="18822"/>
                  </a:cubicBezTo>
                  <a:cubicBezTo>
                    <a:pt x="3684" y="17244"/>
                    <a:pt x="3835" y="15614"/>
                    <a:pt x="3835" y="13985"/>
                  </a:cubicBezTo>
                  <a:cubicBezTo>
                    <a:pt x="3860" y="12356"/>
                    <a:pt x="3684" y="10702"/>
                    <a:pt x="3409" y="9098"/>
                  </a:cubicBezTo>
                  <a:cubicBezTo>
                    <a:pt x="3133" y="7494"/>
                    <a:pt x="2707" y="5915"/>
                    <a:pt x="2130" y="4386"/>
                  </a:cubicBezTo>
                  <a:cubicBezTo>
                    <a:pt x="1579" y="2857"/>
                    <a:pt x="877" y="13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7288708" y="4103351"/>
              <a:ext cx="75830" cy="369778"/>
            </a:xfrm>
            <a:custGeom>
              <a:rect b="b" l="l" r="r" t="t"/>
              <a:pathLst>
                <a:path extrusionOk="0" h="18823" w="3860">
                  <a:moveTo>
                    <a:pt x="0" y="0"/>
                  </a:moveTo>
                  <a:lnTo>
                    <a:pt x="0" y="0"/>
                  </a:lnTo>
                  <a:cubicBezTo>
                    <a:pt x="552" y="1529"/>
                    <a:pt x="1078" y="3058"/>
                    <a:pt x="1529" y="4587"/>
                  </a:cubicBezTo>
                  <a:cubicBezTo>
                    <a:pt x="1955" y="6141"/>
                    <a:pt x="2331" y="7695"/>
                    <a:pt x="2582" y="9248"/>
                  </a:cubicBezTo>
                  <a:cubicBezTo>
                    <a:pt x="2882" y="10827"/>
                    <a:pt x="3058" y="12406"/>
                    <a:pt x="3183" y="14010"/>
                  </a:cubicBezTo>
                  <a:cubicBezTo>
                    <a:pt x="3308" y="15614"/>
                    <a:pt x="3334" y="17218"/>
                    <a:pt x="3334" y="18822"/>
                  </a:cubicBezTo>
                  <a:cubicBezTo>
                    <a:pt x="3684" y="17243"/>
                    <a:pt x="3835" y="15614"/>
                    <a:pt x="3835" y="13985"/>
                  </a:cubicBezTo>
                  <a:cubicBezTo>
                    <a:pt x="3860" y="12356"/>
                    <a:pt x="3709" y="10727"/>
                    <a:pt x="3434" y="9098"/>
                  </a:cubicBezTo>
                  <a:cubicBezTo>
                    <a:pt x="3133" y="7494"/>
                    <a:pt x="2707" y="5915"/>
                    <a:pt x="2131" y="4386"/>
                  </a:cubicBezTo>
                  <a:cubicBezTo>
                    <a:pt x="1579" y="2857"/>
                    <a:pt x="877" y="13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2"/>
            <p:cNvSpPr/>
            <p:nvPr/>
          </p:nvSpPr>
          <p:spPr>
            <a:xfrm>
              <a:off x="7535861" y="4410579"/>
              <a:ext cx="99482" cy="710992"/>
            </a:xfrm>
            <a:custGeom>
              <a:rect b="b" l="l" r="r" t="t"/>
              <a:pathLst>
                <a:path extrusionOk="0" h="36192" w="5064">
                  <a:moveTo>
                    <a:pt x="5063" y="0"/>
                  </a:moveTo>
                  <a:cubicBezTo>
                    <a:pt x="4487" y="3008"/>
                    <a:pt x="3961" y="5990"/>
                    <a:pt x="3484" y="8998"/>
                  </a:cubicBezTo>
                  <a:cubicBezTo>
                    <a:pt x="2983" y="12005"/>
                    <a:pt x="2557" y="15038"/>
                    <a:pt x="2106" y="18046"/>
                  </a:cubicBezTo>
                  <a:cubicBezTo>
                    <a:pt x="1705" y="21053"/>
                    <a:pt x="1304" y="24086"/>
                    <a:pt x="928" y="27118"/>
                  </a:cubicBezTo>
                  <a:cubicBezTo>
                    <a:pt x="577" y="30126"/>
                    <a:pt x="251" y="33158"/>
                    <a:pt x="1" y="36191"/>
                  </a:cubicBezTo>
                  <a:cubicBezTo>
                    <a:pt x="577" y="33209"/>
                    <a:pt x="1103" y="30201"/>
                    <a:pt x="1580" y="27194"/>
                  </a:cubicBezTo>
                  <a:cubicBezTo>
                    <a:pt x="2081" y="24186"/>
                    <a:pt x="2507" y="21178"/>
                    <a:pt x="2958" y="18171"/>
                  </a:cubicBezTo>
                  <a:cubicBezTo>
                    <a:pt x="3359" y="15138"/>
                    <a:pt x="3760" y="12131"/>
                    <a:pt x="4111" y="9098"/>
                  </a:cubicBezTo>
                  <a:cubicBezTo>
                    <a:pt x="4487" y="6066"/>
                    <a:pt x="4813" y="3033"/>
                    <a:pt x="5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7309865" y="4795602"/>
              <a:ext cx="261966" cy="78364"/>
            </a:xfrm>
            <a:custGeom>
              <a:rect b="b" l="l" r="r" t="t"/>
              <a:pathLst>
                <a:path extrusionOk="0" h="3989" w="13335">
                  <a:moveTo>
                    <a:pt x="1" y="1"/>
                  </a:moveTo>
                  <a:cubicBezTo>
                    <a:pt x="828" y="853"/>
                    <a:pt x="1805" y="1579"/>
                    <a:pt x="2858" y="2156"/>
                  </a:cubicBezTo>
                  <a:cubicBezTo>
                    <a:pt x="3911" y="2757"/>
                    <a:pt x="5038" y="3209"/>
                    <a:pt x="6191" y="3509"/>
                  </a:cubicBezTo>
                  <a:cubicBezTo>
                    <a:pt x="7369" y="3810"/>
                    <a:pt x="8572" y="3986"/>
                    <a:pt x="9775" y="3986"/>
                  </a:cubicBezTo>
                  <a:cubicBezTo>
                    <a:pt x="9875" y="3988"/>
                    <a:pt x="9974" y="3989"/>
                    <a:pt x="10074" y="3989"/>
                  </a:cubicBezTo>
                  <a:cubicBezTo>
                    <a:pt x="11177" y="3989"/>
                    <a:pt x="12277" y="3860"/>
                    <a:pt x="13334" y="3585"/>
                  </a:cubicBezTo>
                  <a:cubicBezTo>
                    <a:pt x="12131" y="3534"/>
                    <a:pt x="10978" y="3459"/>
                    <a:pt x="9825" y="3334"/>
                  </a:cubicBezTo>
                  <a:cubicBezTo>
                    <a:pt x="8673" y="3183"/>
                    <a:pt x="7520" y="3008"/>
                    <a:pt x="6417" y="2707"/>
                  </a:cubicBezTo>
                  <a:cubicBezTo>
                    <a:pt x="5289" y="2407"/>
                    <a:pt x="4211" y="2031"/>
                    <a:pt x="3159" y="1554"/>
                  </a:cubicBezTo>
                  <a:cubicBezTo>
                    <a:pt x="2081" y="1103"/>
                    <a:pt x="1054" y="57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7296094" y="4834499"/>
              <a:ext cx="276228" cy="79857"/>
            </a:xfrm>
            <a:custGeom>
              <a:rect b="b" l="l" r="r" t="t"/>
              <a:pathLst>
                <a:path extrusionOk="0" h="4065" w="14061">
                  <a:moveTo>
                    <a:pt x="0" y="0"/>
                  </a:moveTo>
                  <a:lnTo>
                    <a:pt x="0" y="0"/>
                  </a:lnTo>
                  <a:cubicBezTo>
                    <a:pt x="902" y="878"/>
                    <a:pt x="1930" y="1605"/>
                    <a:pt x="3058" y="2181"/>
                  </a:cubicBezTo>
                  <a:cubicBezTo>
                    <a:pt x="4161" y="2782"/>
                    <a:pt x="5364" y="3234"/>
                    <a:pt x="6567" y="3559"/>
                  </a:cubicBezTo>
                  <a:cubicBezTo>
                    <a:pt x="7795" y="3860"/>
                    <a:pt x="9073" y="4036"/>
                    <a:pt x="10326" y="4061"/>
                  </a:cubicBezTo>
                  <a:cubicBezTo>
                    <a:pt x="10448" y="4063"/>
                    <a:pt x="10570" y="4064"/>
                    <a:pt x="10691" y="4064"/>
                  </a:cubicBezTo>
                  <a:cubicBezTo>
                    <a:pt x="11822" y="4064"/>
                    <a:pt x="12952" y="3956"/>
                    <a:pt x="14060" y="3685"/>
                  </a:cubicBezTo>
                  <a:cubicBezTo>
                    <a:pt x="12807" y="3635"/>
                    <a:pt x="11579" y="3559"/>
                    <a:pt x="10376" y="3409"/>
                  </a:cubicBezTo>
                  <a:cubicBezTo>
                    <a:pt x="9148" y="3259"/>
                    <a:pt x="7970" y="3058"/>
                    <a:pt x="6792" y="2732"/>
                  </a:cubicBezTo>
                  <a:cubicBezTo>
                    <a:pt x="5614" y="2457"/>
                    <a:pt x="4461" y="2056"/>
                    <a:pt x="3333" y="1605"/>
                  </a:cubicBezTo>
                  <a:cubicBezTo>
                    <a:pt x="2206" y="1128"/>
                    <a:pt x="1103" y="57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2"/>
            <p:cNvSpPr/>
            <p:nvPr/>
          </p:nvSpPr>
          <p:spPr>
            <a:xfrm>
              <a:off x="7583618" y="2697653"/>
              <a:ext cx="156099" cy="7897"/>
            </a:xfrm>
            <a:custGeom>
              <a:rect b="b" l="l" r="r" t="t"/>
              <a:pathLst>
                <a:path extrusionOk="0" h="402" w="7946">
                  <a:moveTo>
                    <a:pt x="3961" y="1"/>
                  </a:moveTo>
                  <a:cubicBezTo>
                    <a:pt x="3309" y="26"/>
                    <a:pt x="2632" y="51"/>
                    <a:pt x="1981" y="126"/>
                  </a:cubicBezTo>
                  <a:cubicBezTo>
                    <a:pt x="1304" y="176"/>
                    <a:pt x="652" y="277"/>
                    <a:pt x="1" y="402"/>
                  </a:cubicBezTo>
                  <a:lnTo>
                    <a:pt x="1981" y="352"/>
                  </a:lnTo>
                  <a:lnTo>
                    <a:pt x="3986" y="327"/>
                  </a:lnTo>
                  <a:lnTo>
                    <a:pt x="7946" y="327"/>
                  </a:lnTo>
                  <a:cubicBezTo>
                    <a:pt x="7294" y="201"/>
                    <a:pt x="6642" y="126"/>
                    <a:pt x="5966" y="76"/>
                  </a:cubicBezTo>
                  <a:cubicBezTo>
                    <a:pt x="5314" y="26"/>
                    <a:pt x="4637" y="1"/>
                    <a:pt x="3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7798790" y="2555364"/>
              <a:ext cx="186627" cy="93078"/>
            </a:xfrm>
            <a:custGeom>
              <a:rect b="b" l="l" r="r" t="t"/>
              <a:pathLst>
                <a:path extrusionOk="0" h="4738" w="9500">
                  <a:moveTo>
                    <a:pt x="9499" y="1"/>
                  </a:moveTo>
                  <a:lnTo>
                    <a:pt x="0" y="3259"/>
                  </a:lnTo>
                  <a:lnTo>
                    <a:pt x="276" y="4738"/>
                  </a:lnTo>
                  <a:lnTo>
                    <a:pt x="9499" y="953"/>
                  </a:lnTo>
                  <a:lnTo>
                    <a:pt x="9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7559494" y="2601569"/>
              <a:ext cx="244718" cy="49839"/>
            </a:xfrm>
            <a:custGeom>
              <a:rect b="b" l="l" r="r" t="t"/>
              <a:pathLst>
                <a:path extrusionOk="0" h="2537" w="12457">
                  <a:moveTo>
                    <a:pt x="1733" y="0"/>
                  </a:moveTo>
                  <a:cubicBezTo>
                    <a:pt x="1158" y="0"/>
                    <a:pt x="602" y="21"/>
                    <a:pt x="101" y="80"/>
                  </a:cubicBezTo>
                  <a:cubicBezTo>
                    <a:pt x="26" y="506"/>
                    <a:pt x="1" y="932"/>
                    <a:pt x="51" y="1333"/>
                  </a:cubicBezTo>
                  <a:cubicBezTo>
                    <a:pt x="76" y="1433"/>
                    <a:pt x="76" y="1534"/>
                    <a:pt x="101" y="1659"/>
                  </a:cubicBezTo>
                  <a:cubicBezTo>
                    <a:pt x="4236" y="1784"/>
                    <a:pt x="8347" y="2085"/>
                    <a:pt x="12457" y="2536"/>
                  </a:cubicBezTo>
                  <a:cubicBezTo>
                    <a:pt x="12307" y="1534"/>
                    <a:pt x="12181" y="907"/>
                    <a:pt x="12181" y="907"/>
                  </a:cubicBezTo>
                  <a:cubicBezTo>
                    <a:pt x="12181" y="907"/>
                    <a:pt x="7294" y="155"/>
                    <a:pt x="4412" y="80"/>
                  </a:cubicBezTo>
                  <a:cubicBezTo>
                    <a:pt x="3559" y="49"/>
                    <a:pt x="2623" y="0"/>
                    <a:pt x="1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7823405" y="2638089"/>
              <a:ext cx="258017" cy="276719"/>
            </a:xfrm>
            <a:custGeom>
              <a:rect b="b" l="l" r="r" t="t"/>
              <a:pathLst>
                <a:path extrusionOk="0" h="14086" w="13134">
                  <a:moveTo>
                    <a:pt x="13133" y="0"/>
                  </a:moveTo>
                  <a:lnTo>
                    <a:pt x="25" y="11655"/>
                  </a:lnTo>
                  <a:lnTo>
                    <a:pt x="0" y="14086"/>
                  </a:lnTo>
                  <a:lnTo>
                    <a:pt x="0" y="14086"/>
                  </a:lnTo>
                  <a:lnTo>
                    <a:pt x="13083" y="1479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7561459" y="2634141"/>
              <a:ext cx="266386" cy="280668"/>
            </a:xfrm>
            <a:custGeom>
              <a:rect b="b" l="l" r="r" t="t"/>
              <a:pathLst>
                <a:path extrusionOk="0" h="14287" w="13560">
                  <a:moveTo>
                    <a:pt x="1" y="1"/>
                  </a:moveTo>
                  <a:lnTo>
                    <a:pt x="1" y="1"/>
                  </a:lnTo>
                  <a:cubicBezTo>
                    <a:pt x="878" y="5941"/>
                    <a:pt x="7846" y="13109"/>
                    <a:pt x="10327" y="13861"/>
                  </a:cubicBezTo>
                  <a:cubicBezTo>
                    <a:pt x="11304" y="14161"/>
                    <a:pt x="12307" y="14262"/>
                    <a:pt x="13334" y="14287"/>
                  </a:cubicBezTo>
                  <a:cubicBezTo>
                    <a:pt x="13460" y="12658"/>
                    <a:pt x="13560" y="9951"/>
                    <a:pt x="13284" y="7470"/>
                  </a:cubicBezTo>
                  <a:cubicBezTo>
                    <a:pt x="13009" y="5089"/>
                    <a:pt x="12608" y="2507"/>
                    <a:pt x="12357" y="878"/>
                  </a:cubicBezTo>
                  <a:cubicBezTo>
                    <a:pt x="8247" y="427"/>
                    <a:pt x="4136" y="12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32"/>
          <p:cNvGrpSpPr/>
          <p:nvPr/>
        </p:nvGrpSpPr>
        <p:grpSpPr>
          <a:xfrm>
            <a:off x="-129736" y="2602820"/>
            <a:ext cx="2084799" cy="2844905"/>
            <a:chOff x="4784068" y="3757226"/>
            <a:chExt cx="1128016" cy="1539284"/>
          </a:xfrm>
        </p:grpSpPr>
        <p:sp>
          <p:nvSpPr>
            <p:cNvPr id="1728" name="Google Shape;1728;p32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2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2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8" name="Google Shape;1768;p32"/>
          <p:cNvGrpSpPr/>
          <p:nvPr/>
        </p:nvGrpSpPr>
        <p:grpSpPr>
          <a:xfrm flipH="1">
            <a:off x="7160164" y="2808070"/>
            <a:ext cx="2084799" cy="2844905"/>
            <a:chOff x="4784068" y="3757226"/>
            <a:chExt cx="1128016" cy="1539284"/>
          </a:xfrm>
        </p:grpSpPr>
        <p:sp>
          <p:nvSpPr>
            <p:cNvPr id="1769" name="Google Shape;1769;p32"/>
            <p:cNvSpPr/>
            <p:nvPr/>
          </p:nvSpPr>
          <p:spPr>
            <a:xfrm>
              <a:off x="5332557" y="4868956"/>
              <a:ext cx="577072" cy="427554"/>
            </a:xfrm>
            <a:custGeom>
              <a:rect b="b" l="l" r="r" t="t"/>
              <a:pathLst>
                <a:path extrusionOk="0" h="21764" w="29375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5331083" y="4846305"/>
              <a:ext cx="581001" cy="390189"/>
            </a:xfrm>
            <a:custGeom>
              <a:rect b="b" l="l" r="r" t="t"/>
              <a:pathLst>
                <a:path extrusionOk="0" h="19862" w="29575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5252798" y="3764101"/>
              <a:ext cx="360918" cy="1473336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5064226" y="3757226"/>
              <a:ext cx="361409" cy="148003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4799824" y="4581432"/>
              <a:ext cx="498295" cy="699657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4784068" y="4578465"/>
              <a:ext cx="460872" cy="706552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5295624" y="4539077"/>
              <a:ext cx="21197" cy="73394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5264624" y="4478040"/>
              <a:ext cx="12809" cy="35459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5255254" y="4549430"/>
              <a:ext cx="13319" cy="4284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5246394" y="4634100"/>
              <a:ext cx="14302" cy="5123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5220305" y="4539077"/>
              <a:ext cx="10844" cy="3940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5288749" y="4642469"/>
              <a:ext cx="9862" cy="31039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5205532" y="4624258"/>
              <a:ext cx="9862" cy="46794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5213901" y="4450458"/>
              <a:ext cx="12337" cy="39899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5181899" y="4498707"/>
              <a:ext cx="11335" cy="36952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5483705" y="4586343"/>
              <a:ext cx="9881" cy="48779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5471408" y="4509551"/>
              <a:ext cx="9862" cy="310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5452706" y="4568623"/>
              <a:ext cx="9371" cy="33004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5510305" y="4567150"/>
              <a:ext cx="10353" cy="36952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5471408" y="4682368"/>
              <a:ext cx="9862" cy="33495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5445319" y="4630662"/>
              <a:ext cx="9371" cy="29566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5504392" y="4661682"/>
              <a:ext cx="9371" cy="43337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5528516" y="4633609"/>
              <a:ext cx="9862" cy="26128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5446793" y="4509040"/>
              <a:ext cx="9371" cy="28583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5418229" y="4517428"/>
              <a:ext cx="10353" cy="30528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5352261" y="4087105"/>
              <a:ext cx="9862" cy="35459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5371454" y="4054612"/>
              <a:ext cx="9862" cy="40390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5349294" y="4163406"/>
              <a:ext cx="10373" cy="37934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5379332" y="4157021"/>
              <a:ext cx="9862" cy="43337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5337979" y="4899975"/>
              <a:ext cx="11335" cy="56656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5315819" y="4883729"/>
              <a:ext cx="9371" cy="41392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5318275" y="4989105"/>
              <a:ext cx="11355" cy="29546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5357172" y="4966454"/>
              <a:ext cx="13319" cy="47286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5304504" y="4956101"/>
              <a:ext cx="8880" cy="25146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5340435" y="4813321"/>
              <a:ext cx="12828" cy="39899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5759443" y="4955610"/>
              <a:ext cx="21177" cy="23161"/>
            </a:xfrm>
            <a:custGeom>
              <a:rect b="b" l="l" r="r" t="t"/>
              <a:pathLst>
                <a:path extrusionOk="0" h="1179" w="1078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5774216" y="4916163"/>
              <a:ext cx="26108" cy="16836"/>
            </a:xfrm>
            <a:custGeom>
              <a:rect b="b" l="l" r="r" t="t"/>
              <a:pathLst>
                <a:path extrusionOk="0" h="857" w="1329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5740721" y="4946259"/>
              <a:ext cx="14793" cy="16757"/>
            </a:xfrm>
            <a:custGeom>
              <a:rect b="b" l="l" r="r" t="t"/>
              <a:pathLst>
                <a:path extrusionOk="0" h="853" w="753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5723001" y="4991560"/>
              <a:ext cx="14793" cy="14793"/>
            </a:xfrm>
            <a:custGeom>
              <a:rect b="b" l="l" r="r" t="t"/>
              <a:pathLst>
                <a:path extrusionOk="0" h="753" w="753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5694929" y="4985156"/>
              <a:ext cx="22179" cy="25617"/>
            </a:xfrm>
            <a:custGeom>
              <a:rect b="b" l="l" r="r" t="t"/>
              <a:pathLst>
                <a:path extrusionOk="0" h="1304" w="1129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9" name="Google Shape;1809;p32"/>
          <p:cNvSpPr txBox="1"/>
          <p:nvPr/>
        </p:nvSpPr>
        <p:spPr>
          <a:xfrm>
            <a:off x="8836625" y="2426725"/>
            <a:ext cx="2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1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Verifications</a:t>
            </a:r>
            <a:endParaRPr/>
          </a:p>
        </p:txBody>
      </p:sp>
      <p:sp>
        <p:nvSpPr>
          <p:cNvPr id="2126" name="Google Shape;2126;p41"/>
          <p:cNvSpPr txBox="1"/>
          <p:nvPr/>
        </p:nvSpPr>
        <p:spPr>
          <a:xfrm>
            <a:off x="8553625" y="2426725"/>
            <a:ext cx="5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14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127" name="Google Shape;21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75" y="1145327"/>
            <a:ext cx="5815051" cy="21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8" name="Google Shape;21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3051" y="2571748"/>
            <a:ext cx="5082300" cy="242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42"/>
          <p:cNvSpPr/>
          <p:nvPr/>
        </p:nvSpPr>
        <p:spPr>
          <a:xfrm>
            <a:off x="6113000" y="970700"/>
            <a:ext cx="1097700" cy="1097700"/>
          </a:xfrm>
          <a:prstGeom prst="ellipse">
            <a:avLst/>
          </a:prstGeom>
          <a:solidFill>
            <a:srgbClr val="BDA3BC">
              <a:alpha val="23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4" name="Google Shape;2134;p42"/>
          <p:cNvGrpSpPr/>
          <p:nvPr/>
        </p:nvGrpSpPr>
        <p:grpSpPr>
          <a:xfrm>
            <a:off x="-337827" y="2503263"/>
            <a:ext cx="4342290" cy="4341333"/>
            <a:chOff x="2257025" y="1177350"/>
            <a:chExt cx="2949925" cy="2949275"/>
          </a:xfrm>
        </p:grpSpPr>
        <p:sp>
          <p:nvSpPr>
            <p:cNvPr id="2135" name="Google Shape;2135;p42"/>
            <p:cNvSpPr/>
            <p:nvPr/>
          </p:nvSpPr>
          <p:spPr>
            <a:xfrm>
              <a:off x="2257025" y="1177350"/>
              <a:ext cx="2949925" cy="2949275"/>
            </a:xfrm>
            <a:custGeom>
              <a:rect b="b" l="l" r="r" t="t"/>
              <a:pathLst>
                <a:path extrusionOk="0" h="117971" w="117997">
                  <a:moveTo>
                    <a:pt x="58999" y="0"/>
                  </a:moveTo>
                  <a:cubicBezTo>
                    <a:pt x="26417" y="0"/>
                    <a:pt x="1" y="26416"/>
                    <a:pt x="1" y="58998"/>
                  </a:cubicBezTo>
                  <a:cubicBezTo>
                    <a:pt x="1" y="91580"/>
                    <a:pt x="26417" y="117971"/>
                    <a:pt x="58999" y="117971"/>
                  </a:cubicBezTo>
                  <a:cubicBezTo>
                    <a:pt x="91580" y="117971"/>
                    <a:pt x="117997" y="91580"/>
                    <a:pt x="117997" y="58998"/>
                  </a:cubicBezTo>
                  <a:cubicBezTo>
                    <a:pt x="117997" y="26416"/>
                    <a:pt x="91580" y="0"/>
                    <a:pt x="58999" y="0"/>
                  </a:cubicBezTo>
                  <a:close/>
                </a:path>
              </a:pathLst>
            </a:custGeom>
            <a:solidFill>
              <a:srgbClr val="BDA3BC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2"/>
            <p:cNvSpPr/>
            <p:nvPr/>
          </p:nvSpPr>
          <p:spPr>
            <a:xfrm>
              <a:off x="2428100" y="1348400"/>
              <a:ext cx="2607800" cy="2607175"/>
            </a:xfrm>
            <a:custGeom>
              <a:rect b="b" l="l" r="r" t="t"/>
              <a:pathLst>
                <a:path extrusionOk="0" h="104287" w="104312">
                  <a:moveTo>
                    <a:pt x="52156" y="0"/>
                  </a:moveTo>
                  <a:cubicBezTo>
                    <a:pt x="23359" y="0"/>
                    <a:pt x="0" y="23359"/>
                    <a:pt x="0" y="52156"/>
                  </a:cubicBezTo>
                  <a:cubicBezTo>
                    <a:pt x="0" y="80953"/>
                    <a:pt x="23359" y="104287"/>
                    <a:pt x="52156" y="104287"/>
                  </a:cubicBezTo>
                  <a:cubicBezTo>
                    <a:pt x="80953" y="104287"/>
                    <a:pt x="104311" y="80953"/>
                    <a:pt x="104311" y="52156"/>
                  </a:cubicBezTo>
                  <a:cubicBezTo>
                    <a:pt x="104311" y="23359"/>
                    <a:pt x="80953" y="0"/>
                    <a:pt x="52156" y="0"/>
                  </a:cubicBezTo>
                  <a:close/>
                </a:path>
              </a:pathLst>
            </a:custGeom>
            <a:solidFill>
              <a:srgbClr val="BDA3BC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2"/>
            <p:cNvSpPr/>
            <p:nvPr/>
          </p:nvSpPr>
          <p:spPr>
            <a:xfrm>
              <a:off x="2638000" y="1558300"/>
              <a:ext cx="2188000" cy="2187375"/>
            </a:xfrm>
            <a:custGeom>
              <a:rect b="b" l="l" r="r" t="t"/>
              <a:pathLst>
                <a:path extrusionOk="0" h="87495" w="87520">
                  <a:moveTo>
                    <a:pt x="43760" y="0"/>
                  </a:moveTo>
                  <a:cubicBezTo>
                    <a:pt x="19599" y="0"/>
                    <a:pt x="0" y="19599"/>
                    <a:pt x="0" y="43760"/>
                  </a:cubicBezTo>
                  <a:cubicBezTo>
                    <a:pt x="0" y="67920"/>
                    <a:pt x="19599" y="87495"/>
                    <a:pt x="43760" y="87495"/>
                  </a:cubicBezTo>
                  <a:cubicBezTo>
                    <a:pt x="67920" y="87495"/>
                    <a:pt x="87519" y="67920"/>
                    <a:pt x="87519" y="43760"/>
                  </a:cubicBezTo>
                  <a:cubicBezTo>
                    <a:pt x="87519" y="19599"/>
                    <a:pt x="67920" y="0"/>
                    <a:pt x="43760" y="0"/>
                  </a:cubicBezTo>
                  <a:close/>
                </a:path>
              </a:pathLst>
            </a:custGeom>
            <a:solidFill>
              <a:srgbClr val="BDA3BC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8" name="Google Shape;2138;p42"/>
          <p:cNvSpPr txBox="1"/>
          <p:nvPr>
            <p:ph type="title"/>
          </p:nvPr>
        </p:nvSpPr>
        <p:spPr>
          <a:xfrm>
            <a:off x="4892750" y="2176163"/>
            <a:ext cx="3538200" cy="15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Simulation Analysis</a:t>
            </a:r>
            <a:endParaRPr sz="4000"/>
          </a:p>
        </p:txBody>
      </p:sp>
      <p:sp>
        <p:nvSpPr>
          <p:cNvPr id="2139" name="Google Shape;2139;p42"/>
          <p:cNvSpPr txBox="1"/>
          <p:nvPr>
            <p:ph idx="2" type="title"/>
          </p:nvPr>
        </p:nvSpPr>
        <p:spPr>
          <a:xfrm>
            <a:off x="6113000" y="1173363"/>
            <a:ext cx="10977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140" name="Google Shape;2140;p42"/>
          <p:cNvGrpSpPr/>
          <p:nvPr/>
        </p:nvGrpSpPr>
        <p:grpSpPr>
          <a:xfrm>
            <a:off x="1034599" y="1678782"/>
            <a:ext cx="1597429" cy="3464932"/>
            <a:chOff x="1034599" y="1678782"/>
            <a:chExt cx="1597429" cy="3464932"/>
          </a:xfrm>
        </p:grpSpPr>
        <p:grpSp>
          <p:nvGrpSpPr>
            <p:cNvPr id="2141" name="Google Shape;2141;p42"/>
            <p:cNvGrpSpPr/>
            <p:nvPr/>
          </p:nvGrpSpPr>
          <p:grpSpPr>
            <a:xfrm flipH="1">
              <a:off x="1034599" y="1678782"/>
              <a:ext cx="1597429" cy="3464932"/>
              <a:chOff x="3151775" y="2574100"/>
              <a:chExt cx="1240625" cy="2691000"/>
            </a:xfrm>
          </p:grpSpPr>
          <p:sp>
            <p:nvSpPr>
              <p:cNvPr id="2142" name="Google Shape;2142;p42"/>
              <p:cNvSpPr/>
              <p:nvPr/>
            </p:nvSpPr>
            <p:spPr>
              <a:xfrm>
                <a:off x="3792750" y="2691650"/>
                <a:ext cx="579600" cy="1030400"/>
              </a:xfrm>
              <a:custGeom>
                <a:rect b="b" l="l" r="r" t="t"/>
                <a:pathLst>
                  <a:path extrusionOk="0" h="41216" w="23184">
                    <a:moveTo>
                      <a:pt x="13275" y="1"/>
                    </a:moveTo>
                    <a:cubicBezTo>
                      <a:pt x="11490" y="1"/>
                      <a:pt x="10226" y="581"/>
                      <a:pt x="10226" y="581"/>
                    </a:cubicBezTo>
                    <a:cubicBezTo>
                      <a:pt x="10226" y="581"/>
                      <a:pt x="1" y="22135"/>
                      <a:pt x="151" y="29153"/>
                    </a:cubicBezTo>
                    <a:cubicBezTo>
                      <a:pt x="302" y="36196"/>
                      <a:pt x="6392" y="40582"/>
                      <a:pt x="11454" y="41158"/>
                    </a:cubicBezTo>
                    <a:cubicBezTo>
                      <a:pt x="11812" y="41197"/>
                      <a:pt x="12169" y="41216"/>
                      <a:pt x="12523" y="41216"/>
                    </a:cubicBezTo>
                    <a:cubicBezTo>
                      <a:pt x="17191" y="41216"/>
                      <a:pt x="21491" y="37934"/>
                      <a:pt x="22307" y="33764"/>
                    </a:cubicBezTo>
                    <a:cubicBezTo>
                      <a:pt x="23184" y="29253"/>
                      <a:pt x="19424" y="26521"/>
                      <a:pt x="18948" y="23213"/>
                    </a:cubicBezTo>
                    <a:cubicBezTo>
                      <a:pt x="18497" y="19905"/>
                      <a:pt x="21204" y="13439"/>
                      <a:pt x="21580" y="10556"/>
                    </a:cubicBezTo>
                    <a:cubicBezTo>
                      <a:pt x="22056" y="6997"/>
                      <a:pt x="21279" y="3739"/>
                      <a:pt x="17620" y="1308"/>
                    </a:cubicBezTo>
                    <a:cubicBezTo>
                      <a:pt x="16086" y="296"/>
                      <a:pt x="14548" y="1"/>
                      <a:pt x="13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2"/>
              <p:cNvSpPr/>
              <p:nvPr/>
            </p:nvSpPr>
            <p:spPr>
              <a:xfrm>
                <a:off x="3481975" y="3337125"/>
                <a:ext cx="510675" cy="437100"/>
              </a:xfrm>
              <a:custGeom>
                <a:rect b="b" l="l" r="r" t="t"/>
                <a:pathLst>
                  <a:path extrusionOk="0" h="17484" w="20427">
                    <a:moveTo>
                      <a:pt x="16818" y="1"/>
                    </a:moveTo>
                    <a:lnTo>
                      <a:pt x="6743" y="552"/>
                    </a:lnTo>
                    <a:cubicBezTo>
                      <a:pt x="6743" y="552"/>
                      <a:pt x="6818" y="6367"/>
                      <a:pt x="6743" y="6667"/>
                    </a:cubicBezTo>
                    <a:cubicBezTo>
                      <a:pt x="6667" y="6993"/>
                      <a:pt x="2808" y="8447"/>
                      <a:pt x="2808" y="8447"/>
                    </a:cubicBezTo>
                    <a:cubicBezTo>
                      <a:pt x="2808" y="8447"/>
                      <a:pt x="1" y="15915"/>
                      <a:pt x="4888" y="17244"/>
                    </a:cubicBezTo>
                    <a:cubicBezTo>
                      <a:pt x="5494" y="17409"/>
                      <a:pt x="6121" y="17483"/>
                      <a:pt x="6757" y="17483"/>
                    </a:cubicBezTo>
                    <a:cubicBezTo>
                      <a:pt x="11230" y="17483"/>
                      <a:pt x="16162" y="13826"/>
                      <a:pt x="17369" y="12532"/>
                    </a:cubicBezTo>
                    <a:cubicBezTo>
                      <a:pt x="18773" y="11078"/>
                      <a:pt x="20427" y="7745"/>
                      <a:pt x="20427" y="7745"/>
                    </a:cubicBezTo>
                    <a:cubicBezTo>
                      <a:pt x="20427" y="7745"/>
                      <a:pt x="17194" y="6918"/>
                      <a:pt x="16968" y="6141"/>
                    </a:cubicBezTo>
                    <a:cubicBezTo>
                      <a:pt x="16743" y="5364"/>
                      <a:pt x="16818" y="1"/>
                      <a:pt x="168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2"/>
              <p:cNvSpPr/>
              <p:nvPr/>
            </p:nvSpPr>
            <p:spPr>
              <a:xfrm>
                <a:off x="3650525" y="3337125"/>
                <a:ext cx="251900" cy="128075"/>
              </a:xfrm>
              <a:custGeom>
                <a:rect b="b" l="l" r="r" t="t"/>
                <a:pathLst>
                  <a:path extrusionOk="0" h="5123" w="10076">
                    <a:moveTo>
                      <a:pt x="10076" y="1"/>
                    </a:moveTo>
                    <a:lnTo>
                      <a:pt x="1" y="552"/>
                    </a:lnTo>
                    <a:cubicBezTo>
                      <a:pt x="1" y="552"/>
                      <a:pt x="26" y="3209"/>
                      <a:pt x="26" y="5013"/>
                    </a:cubicBezTo>
                    <a:cubicBezTo>
                      <a:pt x="447" y="5090"/>
                      <a:pt x="868" y="5122"/>
                      <a:pt x="1289" y="5122"/>
                    </a:cubicBezTo>
                    <a:cubicBezTo>
                      <a:pt x="1419" y="5122"/>
                      <a:pt x="1550" y="5119"/>
                      <a:pt x="1680" y="5113"/>
                    </a:cubicBezTo>
                    <a:cubicBezTo>
                      <a:pt x="3660" y="5013"/>
                      <a:pt x="5690" y="4587"/>
                      <a:pt x="7544" y="3885"/>
                    </a:cubicBezTo>
                    <a:cubicBezTo>
                      <a:pt x="8422" y="3559"/>
                      <a:pt x="9274" y="3184"/>
                      <a:pt x="10051" y="2682"/>
                    </a:cubicBezTo>
                    <a:cubicBezTo>
                      <a:pt x="10051" y="1304"/>
                      <a:pt x="10076" y="1"/>
                      <a:pt x="10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2"/>
              <p:cNvSpPr/>
              <p:nvPr/>
            </p:nvSpPr>
            <p:spPr>
              <a:xfrm>
                <a:off x="3274575" y="3831200"/>
                <a:ext cx="232500" cy="494675"/>
              </a:xfrm>
              <a:custGeom>
                <a:rect b="b" l="l" r="r" t="t"/>
                <a:pathLst>
                  <a:path extrusionOk="0" h="19787" w="9300">
                    <a:moveTo>
                      <a:pt x="4483" y="0"/>
                    </a:moveTo>
                    <a:cubicBezTo>
                      <a:pt x="3506" y="0"/>
                      <a:pt x="1154" y="1165"/>
                      <a:pt x="1154" y="1165"/>
                    </a:cubicBezTo>
                    <a:cubicBezTo>
                      <a:pt x="1154" y="1165"/>
                      <a:pt x="778" y="5827"/>
                      <a:pt x="627" y="10864"/>
                    </a:cubicBezTo>
                    <a:cubicBezTo>
                      <a:pt x="477" y="15300"/>
                      <a:pt x="1" y="19787"/>
                      <a:pt x="1" y="19787"/>
                    </a:cubicBezTo>
                    <a:cubicBezTo>
                      <a:pt x="1" y="19787"/>
                      <a:pt x="5264" y="16904"/>
                      <a:pt x="6818" y="14498"/>
                    </a:cubicBezTo>
                    <a:cubicBezTo>
                      <a:pt x="8372" y="12092"/>
                      <a:pt x="9299" y="9611"/>
                      <a:pt x="8748" y="7381"/>
                    </a:cubicBezTo>
                    <a:cubicBezTo>
                      <a:pt x="8221" y="5125"/>
                      <a:pt x="5490" y="162"/>
                      <a:pt x="4637" y="12"/>
                    </a:cubicBezTo>
                    <a:cubicBezTo>
                      <a:pt x="4591" y="4"/>
                      <a:pt x="4539" y="0"/>
                      <a:pt x="4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42"/>
              <p:cNvSpPr/>
              <p:nvPr/>
            </p:nvSpPr>
            <p:spPr>
              <a:xfrm>
                <a:off x="4028350" y="3960725"/>
                <a:ext cx="364050" cy="669050"/>
              </a:xfrm>
              <a:custGeom>
                <a:rect b="b" l="l" r="r" t="t"/>
                <a:pathLst>
                  <a:path extrusionOk="0" h="26762" w="14562">
                    <a:moveTo>
                      <a:pt x="9548" y="0"/>
                    </a:moveTo>
                    <a:cubicBezTo>
                      <a:pt x="6555" y="0"/>
                      <a:pt x="1228" y="3904"/>
                      <a:pt x="1228" y="3904"/>
                    </a:cubicBezTo>
                    <a:cubicBezTo>
                      <a:pt x="1228" y="3904"/>
                      <a:pt x="4036" y="9869"/>
                      <a:pt x="3634" y="13578"/>
                    </a:cubicBezTo>
                    <a:cubicBezTo>
                      <a:pt x="3334" y="16385"/>
                      <a:pt x="1780" y="18791"/>
                      <a:pt x="0" y="20997"/>
                    </a:cubicBezTo>
                    <a:cubicBezTo>
                      <a:pt x="301" y="21348"/>
                      <a:pt x="602" y="21698"/>
                      <a:pt x="878" y="22049"/>
                    </a:cubicBezTo>
                    <a:cubicBezTo>
                      <a:pt x="2030" y="23503"/>
                      <a:pt x="3008" y="25107"/>
                      <a:pt x="3885" y="26761"/>
                    </a:cubicBezTo>
                    <a:cubicBezTo>
                      <a:pt x="6792" y="24405"/>
                      <a:pt x="9549" y="21548"/>
                      <a:pt x="11003" y="18942"/>
                    </a:cubicBezTo>
                    <a:cubicBezTo>
                      <a:pt x="14562" y="12525"/>
                      <a:pt x="13409" y="4029"/>
                      <a:pt x="11153" y="721"/>
                    </a:cubicBezTo>
                    <a:cubicBezTo>
                      <a:pt x="10805" y="208"/>
                      <a:pt x="10239" y="0"/>
                      <a:pt x="9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42"/>
              <p:cNvSpPr/>
              <p:nvPr/>
            </p:nvSpPr>
            <p:spPr>
              <a:xfrm>
                <a:off x="3287750" y="3572100"/>
                <a:ext cx="213675" cy="328975"/>
              </a:xfrm>
              <a:custGeom>
                <a:rect b="b" l="l" r="r" t="t"/>
                <a:pathLst>
                  <a:path extrusionOk="0" h="13159" w="8547">
                    <a:moveTo>
                      <a:pt x="7619" y="0"/>
                    </a:moveTo>
                    <a:cubicBezTo>
                      <a:pt x="7619" y="0"/>
                      <a:pt x="4887" y="301"/>
                      <a:pt x="2481" y="4261"/>
                    </a:cubicBezTo>
                    <a:cubicBezTo>
                      <a:pt x="100" y="8196"/>
                      <a:pt x="0" y="12857"/>
                      <a:pt x="0" y="12857"/>
                    </a:cubicBezTo>
                    <a:lnTo>
                      <a:pt x="7143" y="13158"/>
                    </a:lnTo>
                    <a:cubicBezTo>
                      <a:pt x="7143" y="13158"/>
                      <a:pt x="8547" y="6341"/>
                      <a:pt x="8547" y="3935"/>
                    </a:cubicBezTo>
                    <a:cubicBezTo>
                      <a:pt x="8547" y="1529"/>
                      <a:pt x="7619" y="0"/>
                      <a:pt x="76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42"/>
              <p:cNvSpPr/>
              <p:nvPr/>
            </p:nvSpPr>
            <p:spPr>
              <a:xfrm>
                <a:off x="3873025" y="3548750"/>
                <a:ext cx="461125" cy="557825"/>
              </a:xfrm>
              <a:custGeom>
                <a:rect b="b" l="l" r="r" t="t"/>
                <a:pathLst>
                  <a:path extrusionOk="0" h="22313" w="18445">
                    <a:moveTo>
                      <a:pt x="7663" y="0"/>
                    </a:moveTo>
                    <a:cubicBezTo>
                      <a:pt x="7062" y="0"/>
                      <a:pt x="6665" y="82"/>
                      <a:pt x="6665" y="82"/>
                    </a:cubicBezTo>
                    <a:cubicBezTo>
                      <a:pt x="6658" y="81"/>
                      <a:pt x="6652" y="81"/>
                      <a:pt x="6645" y="81"/>
                    </a:cubicBezTo>
                    <a:cubicBezTo>
                      <a:pt x="5660" y="81"/>
                      <a:pt x="1" y="7387"/>
                      <a:pt x="399" y="12789"/>
                    </a:cubicBezTo>
                    <a:cubicBezTo>
                      <a:pt x="775" y="18202"/>
                      <a:pt x="7066" y="22313"/>
                      <a:pt x="7066" y="22313"/>
                    </a:cubicBezTo>
                    <a:cubicBezTo>
                      <a:pt x="7066" y="22313"/>
                      <a:pt x="9221" y="21160"/>
                      <a:pt x="12404" y="20057"/>
                    </a:cubicBezTo>
                    <a:cubicBezTo>
                      <a:pt x="15587" y="18979"/>
                      <a:pt x="18444" y="17826"/>
                      <a:pt x="18444" y="17826"/>
                    </a:cubicBezTo>
                    <a:cubicBezTo>
                      <a:pt x="18444" y="17826"/>
                      <a:pt x="13958" y="4794"/>
                      <a:pt x="12028" y="2087"/>
                    </a:cubicBezTo>
                    <a:cubicBezTo>
                      <a:pt x="10741" y="304"/>
                      <a:pt x="8823" y="0"/>
                      <a:pt x="76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42"/>
              <p:cNvSpPr/>
              <p:nvPr/>
            </p:nvSpPr>
            <p:spPr>
              <a:xfrm>
                <a:off x="3433725" y="2654500"/>
                <a:ext cx="634700" cy="762650"/>
              </a:xfrm>
              <a:custGeom>
                <a:rect b="b" l="l" r="r" t="t"/>
                <a:pathLst>
                  <a:path extrusionOk="0" h="30506" w="25388">
                    <a:moveTo>
                      <a:pt x="10177" y="1"/>
                    </a:moveTo>
                    <a:cubicBezTo>
                      <a:pt x="10026" y="1"/>
                      <a:pt x="9883" y="13"/>
                      <a:pt x="9750" y="37"/>
                    </a:cubicBezTo>
                    <a:cubicBezTo>
                      <a:pt x="5966" y="739"/>
                      <a:pt x="2457" y="4298"/>
                      <a:pt x="2231" y="5225"/>
                    </a:cubicBezTo>
                    <a:cubicBezTo>
                      <a:pt x="2231" y="5225"/>
                      <a:pt x="1" y="17030"/>
                      <a:pt x="327" y="19311"/>
                    </a:cubicBezTo>
                    <a:cubicBezTo>
                      <a:pt x="652" y="21516"/>
                      <a:pt x="3008" y="29110"/>
                      <a:pt x="7043" y="30037"/>
                    </a:cubicBezTo>
                    <a:cubicBezTo>
                      <a:pt x="8347" y="30337"/>
                      <a:pt x="9721" y="30506"/>
                      <a:pt x="11105" y="30506"/>
                    </a:cubicBezTo>
                    <a:cubicBezTo>
                      <a:pt x="14005" y="30506"/>
                      <a:pt x="16948" y="29765"/>
                      <a:pt x="19374" y="27932"/>
                    </a:cubicBezTo>
                    <a:cubicBezTo>
                      <a:pt x="21931" y="25977"/>
                      <a:pt x="23861" y="19185"/>
                      <a:pt x="24638" y="14072"/>
                    </a:cubicBezTo>
                    <a:cubicBezTo>
                      <a:pt x="25387" y="9138"/>
                      <a:pt x="14371" y="1"/>
                      <a:pt x="101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42"/>
              <p:cNvSpPr/>
              <p:nvPr/>
            </p:nvSpPr>
            <p:spPr>
              <a:xfrm>
                <a:off x="3414300" y="2574100"/>
                <a:ext cx="741275" cy="527450"/>
              </a:xfrm>
              <a:custGeom>
                <a:rect b="b" l="l" r="r" t="t"/>
                <a:pathLst>
                  <a:path extrusionOk="0" h="21098" w="29651">
                    <a:moveTo>
                      <a:pt x="14984" y="0"/>
                    </a:moveTo>
                    <a:cubicBezTo>
                      <a:pt x="9174" y="0"/>
                      <a:pt x="4520" y="2847"/>
                      <a:pt x="2257" y="7815"/>
                    </a:cubicBezTo>
                    <a:cubicBezTo>
                      <a:pt x="1" y="12777"/>
                      <a:pt x="1480" y="17689"/>
                      <a:pt x="1480" y="17689"/>
                    </a:cubicBezTo>
                    <a:cubicBezTo>
                      <a:pt x="1480" y="17689"/>
                      <a:pt x="1956" y="14381"/>
                      <a:pt x="2307" y="13704"/>
                    </a:cubicBezTo>
                    <a:cubicBezTo>
                      <a:pt x="2683" y="13053"/>
                      <a:pt x="3084" y="11549"/>
                      <a:pt x="5815" y="9018"/>
                    </a:cubicBezTo>
                    <a:cubicBezTo>
                      <a:pt x="8572" y="6486"/>
                      <a:pt x="10678" y="6010"/>
                      <a:pt x="10678" y="6010"/>
                    </a:cubicBezTo>
                    <a:cubicBezTo>
                      <a:pt x="10678" y="6010"/>
                      <a:pt x="11830" y="7414"/>
                      <a:pt x="14863" y="10922"/>
                    </a:cubicBezTo>
                    <a:cubicBezTo>
                      <a:pt x="18422" y="15058"/>
                      <a:pt x="23961" y="20321"/>
                      <a:pt x="24688" y="20697"/>
                    </a:cubicBezTo>
                    <a:cubicBezTo>
                      <a:pt x="25415" y="21048"/>
                      <a:pt x="27795" y="21098"/>
                      <a:pt x="27795" y="21098"/>
                    </a:cubicBezTo>
                    <a:cubicBezTo>
                      <a:pt x="27795" y="21098"/>
                      <a:pt x="29650" y="18266"/>
                      <a:pt x="28723" y="11750"/>
                    </a:cubicBezTo>
                    <a:cubicBezTo>
                      <a:pt x="27846" y="5609"/>
                      <a:pt x="24487" y="1098"/>
                      <a:pt x="17495" y="171"/>
                    </a:cubicBezTo>
                    <a:cubicBezTo>
                      <a:pt x="16637" y="56"/>
                      <a:pt x="15799" y="0"/>
                      <a:pt x="14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42"/>
              <p:cNvSpPr/>
              <p:nvPr/>
            </p:nvSpPr>
            <p:spPr>
              <a:xfrm>
                <a:off x="3970075" y="3053450"/>
                <a:ext cx="186125" cy="151550"/>
              </a:xfrm>
              <a:custGeom>
                <a:rect b="b" l="l" r="r" t="t"/>
                <a:pathLst>
                  <a:path extrusionOk="0" h="6062" w="7445">
                    <a:moveTo>
                      <a:pt x="5491" y="0"/>
                    </a:moveTo>
                    <a:cubicBezTo>
                      <a:pt x="3861" y="0"/>
                      <a:pt x="928" y="2225"/>
                      <a:pt x="928" y="2225"/>
                    </a:cubicBezTo>
                    <a:lnTo>
                      <a:pt x="1" y="5533"/>
                    </a:lnTo>
                    <a:cubicBezTo>
                      <a:pt x="1" y="5533"/>
                      <a:pt x="1087" y="6062"/>
                      <a:pt x="2395" y="6062"/>
                    </a:cubicBezTo>
                    <a:cubicBezTo>
                      <a:pt x="2820" y="6062"/>
                      <a:pt x="3268" y="6006"/>
                      <a:pt x="3710" y="5859"/>
                    </a:cubicBezTo>
                    <a:cubicBezTo>
                      <a:pt x="6041" y="5082"/>
                      <a:pt x="7444" y="2225"/>
                      <a:pt x="6367" y="420"/>
                    </a:cubicBezTo>
                    <a:cubicBezTo>
                      <a:pt x="6182" y="121"/>
                      <a:pt x="5872" y="0"/>
                      <a:pt x="5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42"/>
              <p:cNvSpPr/>
              <p:nvPr/>
            </p:nvSpPr>
            <p:spPr>
              <a:xfrm>
                <a:off x="3151775" y="3525100"/>
                <a:ext cx="1029475" cy="1740000"/>
              </a:xfrm>
              <a:custGeom>
                <a:rect b="b" l="l" r="r" t="t"/>
                <a:pathLst>
                  <a:path extrusionOk="0" h="69600" w="41179">
                    <a:moveTo>
                      <a:pt x="32958" y="0"/>
                    </a:moveTo>
                    <a:cubicBezTo>
                      <a:pt x="32958" y="0"/>
                      <a:pt x="28522" y="8701"/>
                      <a:pt x="20717" y="8701"/>
                    </a:cubicBezTo>
                    <a:cubicBezTo>
                      <a:pt x="20629" y="8701"/>
                      <a:pt x="20541" y="8699"/>
                      <a:pt x="20452" y="8697"/>
                    </a:cubicBezTo>
                    <a:cubicBezTo>
                      <a:pt x="12507" y="8472"/>
                      <a:pt x="17219" y="377"/>
                      <a:pt x="17219" y="376"/>
                    </a:cubicBezTo>
                    <a:lnTo>
                      <a:pt x="17219" y="376"/>
                    </a:lnTo>
                    <a:cubicBezTo>
                      <a:pt x="17218" y="376"/>
                      <a:pt x="12808" y="1304"/>
                      <a:pt x="11981" y="2231"/>
                    </a:cubicBezTo>
                    <a:cubicBezTo>
                      <a:pt x="11153" y="3158"/>
                      <a:pt x="12306" y="5489"/>
                      <a:pt x="11479" y="8472"/>
                    </a:cubicBezTo>
                    <a:cubicBezTo>
                      <a:pt x="10652" y="11479"/>
                      <a:pt x="7595" y="14161"/>
                      <a:pt x="6767" y="17269"/>
                    </a:cubicBezTo>
                    <a:cubicBezTo>
                      <a:pt x="5940" y="20376"/>
                      <a:pt x="7344" y="22682"/>
                      <a:pt x="8171" y="23735"/>
                    </a:cubicBezTo>
                    <a:cubicBezTo>
                      <a:pt x="8998" y="24762"/>
                      <a:pt x="10126" y="25940"/>
                      <a:pt x="10126" y="25940"/>
                    </a:cubicBezTo>
                    <a:cubicBezTo>
                      <a:pt x="10126" y="25940"/>
                      <a:pt x="5740" y="29449"/>
                      <a:pt x="3259" y="33434"/>
                    </a:cubicBezTo>
                    <a:cubicBezTo>
                      <a:pt x="777" y="37419"/>
                      <a:pt x="1" y="43710"/>
                      <a:pt x="1554" y="47695"/>
                    </a:cubicBezTo>
                    <a:cubicBezTo>
                      <a:pt x="3108" y="51680"/>
                      <a:pt x="5890" y="54512"/>
                      <a:pt x="5890" y="54512"/>
                    </a:cubicBezTo>
                    <a:cubicBezTo>
                      <a:pt x="5890" y="54512"/>
                      <a:pt x="5514" y="59675"/>
                      <a:pt x="5815" y="63434"/>
                    </a:cubicBezTo>
                    <a:cubicBezTo>
                      <a:pt x="6141" y="67570"/>
                      <a:pt x="6542" y="69600"/>
                      <a:pt x="6542" y="69600"/>
                    </a:cubicBezTo>
                    <a:lnTo>
                      <a:pt x="39324" y="69600"/>
                    </a:lnTo>
                    <a:cubicBezTo>
                      <a:pt x="39324" y="69600"/>
                      <a:pt x="41179" y="60226"/>
                      <a:pt x="40627" y="54186"/>
                    </a:cubicBezTo>
                    <a:cubicBezTo>
                      <a:pt x="40151" y="48697"/>
                      <a:pt x="39224" y="45590"/>
                      <a:pt x="37369" y="40427"/>
                    </a:cubicBezTo>
                    <a:cubicBezTo>
                      <a:pt x="35489" y="35239"/>
                      <a:pt x="33735" y="31780"/>
                      <a:pt x="33735" y="31780"/>
                    </a:cubicBezTo>
                    <a:lnTo>
                      <a:pt x="36542" y="22958"/>
                    </a:lnTo>
                    <a:cubicBezTo>
                      <a:pt x="36542" y="22958"/>
                      <a:pt x="32958" y="21354"/>
                      <a:pt x="31931" y="15915"/>
                    </a:cubicBezTo>
                    <a:cubicBezTo>
                      <a:pt x="30903" y="10502"/>
                      <a:pt x="32607" y="5840"/>
                      <a:pt x="34462" y="3835"/>
                    </a:cubicBezTo>
                    <a:cubicBezTo>
                      <a:pt x="36317" y="1830"/>
                      <a:pt x="37845" y="1128"/>
                      <a:pt x="38121" y="1028"/>
                    </a:cubicBezTo>
                    <a:cubicBezTo>
                      <a:pt x="38372" y="928"/>
                      <a:pt x="32958" y="0"/>
                      <a:pt x="32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42"/>
              <p:cNvSpPr/>
              <p:nvPr/>
            </p:nvSpPr>
            <p:spPr>
              <a:xfrm>
                <a:off x="3544625" y="4397900"/>
                <a:ext cx="683625" cy="541175"/>
              </a:xfrm>
              <a:custGeom>
                <a:rect b="b" l="l" r="r" t="t"/>
                <a:pathLst>
                  <a:path extrusionOk="0" h="21647" w="27345">
                    <a:moveTo>
                      <a:pt x="21755" y="1"/>
                    </a:moveTo>
                    <a:cubicBezTo>
                      <a:pt x="20653" y="2031"/>
                      <a:pt x="19074" y="3886"/>
                      <a:pt x="17570" y="5640"/>
                    </a:cubicBezTo>
                    <a:cubicBezTo>
                      <a:pt x="15164" y="8422"/>
                      <a:pt x="12056" y="9901"/>
                      <a:pt x="12056" y="9901"/>
                    </a:cubicBezTo>
                    <a:cubicBezTo>
                      <a:pt x="12056" y="9901"/>
                      <a:pt x="10523" y="9796"/>
                      <a:pt x="8853" y="9796"/>
                    </a:cubicBezTo>
                    <a:cubicBezTo>
                      <a:pt x="6964" y="9796"/>
                      <a:pt x="4901" y="9930"/>
                      <a:pt x="4688" y="10502"/>
                    </a:cubicBezTo>
                    <a:cubicBezTo>
                      <a:pt x="4312" y="11605"/>
                      <a:pt x="9124" y="11831"/>
                      <a:pt x="9124" y="11831"/>
                    </a:cubicBezTo>
                    <a:cubicBezTo>
                      <a:pt x="9124" y="11831"/>
                      <a:pt x="6868" y="13259"/>
                      <a:pt x="5013" y="13735"/>
                    </a:cubicBezTo>
                    <a:cubicBezTo>
                      <a:pt x="3159" y="14186"/>
                      <a:pt x="51" y="14011"/>
                      <a:pt x="352" y="14788"/>
                    </a:cubicBezTo>
                    <a:cubicBezTo>
                      <a:pt x="650" y="15476"/>
                      <a:pt x="2858" y="15618"/>
                      <a:pt x="4249" y="15618"/>
                    </a:cubicBezTo>
                    <a:cubicBezTo>
                      <a:pt x="4378" y="15618"/>
                      <a:pt x="4500" y="15617"/>
                      <a:pt x="4612" y="15615"/>
                    </a:cubicBezTo>
                    <a:cubicBezTo>
                      <a:pt x="5891" y="15565"/>
                      <a:pt x="7319" y="14989"/>
                      <a:pt x="7319" y="14988"/>
                    </a:cubicBezTo>
                    <a:lnTo>
                      <a:pt x="7319" y="14988"/>
                    </a:lnTo>
                    <a:cubicBezTo>
                      <a:pt x="7319" y="14989"/>
                      <a:pt x="6166" y="16041"/>
                      <a:pt x="2883" y="16592"/>
                    </a:cubicBezTo>
                    <a:cubicBezTo>
                      <a:pt x="653" y="16968"/>
                      <a:pt x="1" y="16768"/>
                      <a:pt x="226" y="17495"/>
                    </a:cubicBezTo>
                    <a:cubicBezTo>
                      <a:pt x="359" y="17878"/>
                      <a:pt x="1145" y="18003"/>
                      <a:pt x="2079" y="18003"/>
                    </a:cubicBezTo>
                    <a:cubicBezTo>
                      <a:pt x="2918" y="18003"/>
                      <a:pt x="3876" y="17902"/>
                      <a:pt x="4587" y="17795"/>
                    </a:cubicBezTo>
                    <a:cubicBezTo>
                      <a:pt x="6141" y="17570"/>
                      <a:pt x="7670" y="17044"/>
                      <a:pt x="7670" y="17044"/>
                    </a:cubicBezTo>
                    <a:lnTo>
                      <a:pt x="7670" y="17044"/>
                    </a:lnTo>
                    <a:cubicBezTo>
                      <a:pt x="7670" y="17044"/>
                      <a:pt x="5891" y="18347"/>
                      <a:pt x="3485" y="18773"/>
                    </a:cubicBezTo>
                    <a:cubicBezTo>
                      <a:pt x="2131" y="19024"/>
                      <a:pt x="1003" y="19124"/>
                      <a:pt x="1204" y="19750"/>
                    </a:cubicBezTo>
                    <a:cubicBezTo>
                      <a:pt x="1274" y="19983"/>
                      <a:pt x="1977" y="20081"/>
                      <a:pt x="2846" y="20081"/>
                    </a:cubicBezTo>
                    <a:cubicBezTo>
                      <a:pt x="3846" y="20081"/>
                      <a:pt x="5066" y="19952"/>
                      <a:pt x="5790" y="19750"/>
                    </a:cubicBezTo>
                    <a:cubicBezTo>
                      <a:pt x="7119" y="19349"/>
                      <a:pt x="8647" y="18547"/>
                      <a:pt x="8648" y="18547"/>
                    </a:cubicBezTo>
                    <a:lnTo>
                      <a:pt x="8648" y="18547"/>
                    </a:lnTo>
                    <a:cubicBezTo>
                      <a:pt x="8647" y="18547"/>
                      <a:pt x="7896" y="19450"/>
                      <a:pt x="5665" y="20327"/>
                    </a:cubicBezTo>
                    <a:cubicBezTo>
                      <a:pt x="4086" y="20953"/>
                      <a:pt x="3510" y="21104"/>
                      <a:pt x="3836" y="21405"/>
                    </a:cubicBezTo>
                    <a:cubicBezTo>
                      <a:pt x="4000" y="21569"/>
                      <a:pt x="4310" y="21646"/>
                      <a:pt x="4720" y="21646"/>
                    </a:cubicBezTo>
                    <a:cubicBezTo>
                      <a:pt x="5994" y="21646"/>
                      <a:pt x="8231" y="20901"/>
                      <a:pt x="10051" y="19725"/>
                    </a:cubicBezTo>
                    <a:cubicBezTo>
                      <a:pt x="12482" y="18196"/>
                      <a:pt x="14763" y="15164"/>
                      <a:pt x="14763" y="15164"/>
                    </a:cubicBezTo>
                    <a:cubicBezTo>
                      <a:pt x="14763" y="15164"/>
                      <a:pt x="22507" y="10628"/>
                      <a:pt x="27344" y="5515"/>
                    </a:cubicBezTo>
                    <a:cubicBezTo>
                      <a:pt x="26367" y="4437"/>
                      <a:pt x="25364" y="3384"/>
                      <a:pt x="24312" y="2357"/>
                    </a:cubicBezTo>
                    <a:cubicBezTo>
                      <a:pt x="23485" y="1580"/>
                      <a:pt x="22658" y="728"/>
                      <a:pt x="217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42"/>
              <p:cNvSpPr/>
              <p:nvPr/>
            </p:nvSpPr>
            <p:spPr>
              <a:xfrm>
                <a:off x="3964875" y="3856550"/>
                <a:ext cx="100475" cy="250550"/>
              </a:xfrm>
              <a:custGeom>
                <a:rect b="b" l="l" r="r" t="t"/>
                <a:pathLst>
                  <a:path extrusionOk="0" h="10022" w="4019">
                    <a:moveTo>
                      <a:pt x="158" y="0"/>
                    </a:moveTo>
                    <a:cubicBezTo>
                      <a:pt x="83" y="0"/>
                      <a:pt x="1" y="70"/>
                      <a:pt x="33" y="151"/>
                    </a:cubicBezTo>
                    <a:cubicBezTo>
                      <a:pt x="660" y="1830"/>
                      <a:pt x="1311" y="3484"/>
                      <a:pt x="1963" y="5139"/>
                    </a:cubicBezTo>
                    <a:cubicBezTo>
                      <a:pt x="2289" y="5941"/>
                      <a:pt x="2590" y="6768"/>
                      <a:pt x="2915" y="7570"/>
                    </a:cubicBezTo>
                    <a:cubicBezTo>
                      <a:pt x="3216" y="8347"/>
                      <a:pt x="3667" y="9174"/>
                      <a:pt x="3793" y="9976"/>
                    </a:cubicBezTo>
                    <a:cubicBezTo>
                      <a:pt x="3793" y="10007"/>
                      <a:pt x="3819" y="10021"/>
                      <a:pt x="3850" y="10021"/>
                    </a:cubicBezTo>
                    <a:cubicBezTo>
                      <a:pt x="3892" y="10021"/>
                      <a:pt x="3943" y="9994"/>
                      <a:pt x="3943" y="9951"/>
                    </a:cubicBezTo>
                    <a:cubicBezTo>
                      <a:pt x="4018" y="9073"/>
                      <a:pt x="3767" y="8447"/>
                      <a:pt x="3442" y="7645"/>
                    </a:cubicBezTo>
                    <a:lnTo>
                      <a:pt x="2364" y="5038"/>
                    </a:lnTo>
                    <a:cubicBezTo>
                      <a:pt x="1662" y="3359"/>
                      <a:pt x="960" y="1730"/>
                      <a:pt x="259" y="76"/>
                    </a:cubicBezTo>
                    <a:cubicBezTo>
                      <a:pt x="241" y="22"/>
                      <a:pt x="200" y="0"/>
                      <a:pt x="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42"/>
              <p:cNvSpPr/>
              <p:nvPr/>
            </p:nvSpPr>
            <p:spPr>
              <a:xfrm>
                <a:off x="3589650" y="4159850"/>
                <a:ext cx="279575" cy="77425"/>
              </a:xfrm>
              <a:custGeom>
                <a:rect b="b" l="l" r="r" t="t"/>
                <a:pathLst>
                  <a:path extrusionOk="0" h="3097" w="11183">
                    <a:moveTo>
                      <a:pt x="260" y="0"/>
                    </a:moveTo>
                    <a:cubicBezTo>
                      <a:pt x="124" y="0"/>
                      <a:pt x="1" y="144"/>
                      <a:pt x="105" y="300"/>
                    </a:cubicBezTo>
                    <a:cubicBezTo>
                      <a:pt x="1107" y="2054"/>
                      <a:pt x="3137" y="2756"/>
                      <a:pt x="5067" y="3007"/>
                    </a:cubicBezTo>
                    <a:cubicBezTo>
                      <a:pt x="5520" y="3064"/>
                      <a:pt x="5999" y="3096"/>
                      <a:pt x="6488" y="3096"/>
                    </a:cubicBezTo>
                    <a:cubicBezTo>
                      <a:pt x="8136" y="3096"/>
                      <a:pt x="9895" y="2728"/>
                      <a:pt x="11132" y="1703"/>
                    </a:cubicBezTo>
                    <a:cubicBezTo>
                      <a:pt x="11182" y="1653"/>
                      <a:pt x="11107" y="1553"/>
                      <a:pt x="11032" y="1553"/>
                    </a:cubicBezTo>
                    <a:cubicBezTo>
                      <a:pt x="10130" y="1753"/>
                      <a:pt x="9253" y="2029"/>
                      <a:pt x="8350" y="2205"/>
                    </a:cubicBezTo>
                    <a:cubicBezTo>
                      <a:pt x="7658" y="2308"/>
                      <a:pt x="6978" y="2364"/>
                      <a:pt x="6301" y="2364"/>
                    </a:cubicBezTo>
                    <a:cubicBezTo>
                      <a:pt x="5998" y="2364"/>
                      <a:pt x="5696" y="2353"/>
                      <a:pt x="5393" y="2330"/>
                    </a:cubicBezTo>
                    <a:cubicBezTo>
                      <a:pt x="3639" y="2179"/>
                      <a:pt x="1508" y="1578"/>
                      <a:pt x="431" y="99"/>
                    </a:cubicBezTo>
                    <a:cubicBezTo>
                      <a:pt x="384" y="29"/>
                      <a:pt x="320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2"/>
              <p:cNvSpPr/>
              <p:nvPr/>
            </p:nvSpPr>
            <p:spPr>
              <a:xfrm>
                <a:off x="3339000" y="4910825"/>
                <a:ext cx="194375" cy="31475"/>
              </a:xfrm>
              <a:custGeom>
                <a:rect b="b" l="l" r="r" t="t"/>
                <a:pathLst>
                  <a:path extrusionOk="0" h="1259" w="7775">
                    <a:moveTo>
                      <a:pt x="267" y="0"/>
                    </a:moveTo>
                    <a:cubicBezTo>
                      <a:pt x="65" y="0"/>
                      <a:pt x="1" y="320"/>
                      <a:pt x="206" y="411"/>
                    </a:cubicBezTo>
                    <a:cubicBezTo>
                      <a:pt x="1409" y="888"/>
                      <a:pt x="2687" y="1188"/>
                      <a:pt x="3965" y="1238"/>
                    </a:cubicBezTo>
                    <a:cubicBezTo>
                      <a:pt x="4175" y="1251"/>
                      <a:pt x="4390" y="1258"/>
                      <a:pt x="4606" y="1258"/>
                    </a:cubicBezTo>
                    <a:cubicBezTo>
                      <a:pt x="5657" y="1258"/>
                      <a:pt x="6760" y="1094"/>
                      <a:pt x="7675" y="637"/>
                    </a:cubicBezTo>
                    <a:cubicBezTo>
                      <a:pt x="7775" y="587"/>
                      <a:pt x="7725" y="386"/>
                      <a:pt x="7599" y="386"/>
                    </a:cubicBezTo>
                    <a:cubicBezTo>
                      <a:pt x="6442" y="504"/>
                      <a:pt x="5330" y="689"/>
                      <a:pt x="4178" y="689"/>
                    </a:cubicBezTo>
                    <a:cubicBezTo>
                      <a:pt x="4107" y="689"/>
                      <a:pt x="4036" y="688"/>
                      <a:pt x="3965" y="687"/>
                    </a:cubicBezTo>
                    <a:cubicBezTo>
                      <a:pt x="2712" y="662"/>
                      <a:pt x="1484" y="436"/>
                      <a:pt x="331" y="10"/>
                    </a:cubicBezTo>
                    <a:cubicBezTo>
                      <a:pt x="309" y="4"/>
                      <a:pt x="287" y="0"/>
                      <a:pt x="2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7" name="Google Shape;2157;p42"/>
            <p:cNvSpPr/>
            <p:nvPr/>
          </p:nvSpPr>
          <p:spPr>
            <a:xfrm rot="-941513">
              <a:off x="1381568" y="2312593"/>
              <a:ext cx="111587" cy="157887"/>
            </a:xfrm>
            <a:custGeom>
              <a:rect b="b" l="l" r="r" t="t"/>
              <a:pathLst>
                <a:path extrusionOk="0" h="8405" w="5941">
                  <a:moveTo>
                    <a:pt x="2389" y="0"/>
                  </a:moveTo>
                  <a:cubicBezTo>
                    <a:pt x="1730" y="0"/>
                    <a:pt x="1147" y="397"/>
                    <a:pt x="778" y="836"/>
                  </a:cubicBezTo>
                  <a:cubicBezTo>
                    <a:pt x="377" y="1362"/>
                    <a:pt x="151" y="1964"/>
                    <a:pt x="1" y="2540"/>
                  </a:cubicBezTo>
                  <a:cubicBezTo>
                    <a:pt x="301" y="2014"/>
                    <a:pt x="577" y="1462"/>
                    <a:pt x="1028" y="1061"/>
                  </a:cubicBezTo>
                  <a:cubicBezTo>
                    <a:pt x="1369" y="720"/>
                    <a:pt x="1838" y="488"/>
                    <a:pt x="2278" y="488"/>
                  </a:cubicBezTo>
                  <a:cubicBezTo>
                    <a:pt x="2356" y="488"/>
                    <a:pt x="2432" y="495"/>
                    <a:pt x="2507" y="510"/>
                  </a:cubicBezTo>
                  <a:cubicBezTo>
                    <a:pt x="3008" y="610"/>
                    <a:pt x="3484" y="961"/>
                    <a:pt x="3860" y="1387"/>
                  </a:cubicBezTo>
                  <a:cubicBezTo>
                    <a:pt x="4211" y="1813"/>
                    <a:pt x="4487" y="2340"/>
                    <a:pt x="4712" y="2891"/>
                  </a:cubicBezTo>
                  <a:cubicBezTo>
                    <a:pt x="4938" y="3442"/>
                    <a:pt x="5113" y="4019"/>
                    <a:pt x="5264" y="4595"/>
                  </a:cubicBezTo>
                  <a:cubicBezTo>
                    <a:pt x="5289" y="4670"/>
                    <a:pt x="5314" y="4746"/>
                    <a:pt x="5314" y="4771"/>
                  </a:cubicBezTo>
                  <a:cubicBezTo>
                    <a:pt x="5314" y="4796"/>
                    <a:pt x="5314" y="4796"/>
                    <a:pt x="5314" y="4796"/>
                  </a:cubicBezTo>
                  <a:cubicBezTo>
                    <a:pt x="5289" y="4846"/>
                    <a:pt x="5138" y="4971"/>
                    <a:pt x="5038" y="5096"/>
                  </a:cubicBezTo>
                  <a:cubicBezTo>
                    <a:pt x="4813" y="5297"/>
                    <a:pt x="4612" y="5523"/>
                    <a:pt x="4387" y="5748"/>
                  </a:cubicBezTo>
                  <a:lnTo>
                    <a:pt x="4061" y="6074"/>
                  </a:lnTo>
                  <a:cubicBezTo>
                    <a:pt x="3961" y="6199"/>
                    <a:pt x="3835" y="6325"/>
                    <a:pt x="3760" y="6500"/>
                  </a:cubicBezTo>
                  <a:cubicBezTo>
                    <a:pt x="3660" y="6675"/>
                    <a:pt x="3660" y="6951"/>
                    <a:pt x="3760" y="7127"/>
                  </a:cubicBezTo>
                  <a:cubicBezTo>
                    <a:pt x="3860" y="7302"/>
                    <a:pt x="3986" y="7402"/>
                    <a:pt x="4086" y="7528"/>
                  </a:cubicBezTo>
                  <a:cubicBezTo>
                    <a:pt x="4562" y="7954"/>
                    <a:pt x="5138" y="8279"/>
                    <a:pt x="5740" y="8405"/>
                  </a:cubicBezTo>
                  <a:cubicBezTo>
                    <a:pt x="5189" y="8129"/>
                    <a:pt x="4687" y="7778"/>
                    <a:pt x="4336" y="7302"/>
                  </a:cubicBezTo>
                  <a:cubicBezTo>
                    <a:pt x="4236" y="7177"/>
                    <a:pt x="4136" y="7051"/>
                    <a:pt x="4111" y="6951"/>
                  </a:cubicBezTo>
                  <a:cubicBezTo>
                    <a:pt x="4061" y="6851"/>
                    <a:pt x="4086" y="6801"/>
                    <a:pt x="4136" y="6700"/>
                  </a:cubicBezTo>
                  <a:cubicBezTo>
                    <a:pt x="4261" y="6525"/>
                    <a:pt x="4512" y="6325"/>
                    <a:pt x="4737" y="6124"/>
                  </a:cubicBezTo>
                  <a:cubicBezTo>
                    <a:pt x="4988" y="5924"/>
                    <a:pt x="5214" y="5723"/>
                    <a:pt x="5439" y="5497"/>
                  </a:cubicBezTo>
                  <a:cubicBezTo>
                    <a:pt x="5565" y="5397"/>
                    <a:pt x="5665" y="5347"/>
                    <a:pt x="5815" y="5122"/>
                  </a:cubicBezTo>
                  <a:cubicBezTo>
                    <a:pt x="5890" y="5021"/>
                    <a:pt x="5940" y="4846"/>
                    <a:pt x="5915" y="4721"/>
                  </a:cubicBezTo>
                  <a:cubicBezTo>
                    <a:pt x="5915" y="4595"/>
                    <a:pt x="5890" y="4520"/>
                    <a:pt x="5865" y="4445"/>
                  </a:cubicBezTo>
                  <a:cubicBezTo>
                    <a:pt x="5715" y="3843"/>
                    <a:pt x="5565" y="3242"/>
                    <a:pt x="5314" y="2640"/>
                  </a:cubicBezTo>
                  <a:cubicBezTo>
                    <a:pt x="5088" y="2064"/>
                    <a:pt x="4763" y="1462"/>
                    <a:pt x="4311" y="986"/>
                  </a:cubicBezTo>
                  <a:cubicBezTo>
                    <a:pt x="4086" y="736"/>
                    <a:pt x="3835" y="510"/>
                    <a:pt x="3534" y="335"/>
                  </a:cubicBezTo>
                  <a:cubicBezTo>
                    <a:pt x="3259" y="159"/>
                    <a:pt x="2933" y="34"/>
                    <a:pt x="2557" y="9"/>
                  </a:cubicBezTo>
                  <a:cubicBezTo>
                    <a:pt x="2501" y="3"/>
                    <a:pt x="2444" y="0"/>
                    <a:pt x="2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8" name="Google Shape;2158;p42"/>
          <p:cNvSpPr txBox="1"/>
          <p:nvPr/>
        </p:nvSpPr>
        <p:spPr>
          <a:xfrm>
            <a:off x="8836625" y="2426725"/>
            <a:ext cx="2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2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</a:t>
            </a:r>
            <a:endParaRPr/>
          </a:p>
        </p:txBody>
      </p:sp>
      <p:sp>
        <p:nvSpPr>
          <p:cNvPr id="2164" name="Google Shape;2164;p43"/>
          <p:cNvSpPr txBox="1"/>
          <p:nvPr/>
        </p:nvSpPr>
        <p:spPr>
          <a:xfrm>
            <a:off x="8553625" y="2426725"/>
            <a:ext cx="5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13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165" name="Google Shape;21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25" y="1113575"/>
            <a:ext cx="796946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pic>
        <p:nvPicPr>
          <p:cNvPr id="2171" name="Google Shape;21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725" y="1100850"/>
            <a:ext cx="72459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177" name="Google Shape;2177;p45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Was the result expected? </a:t>
            </a:r>
            <a:endParaRPr sz="16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/>
              <a:t>Findings? </a:t>
            </a:r>
            <a:endParaRPr sz="1650"/>
          </a:p>
          <a:p>
            <a:pPr indent="-333375" lvl="0" marL="457200" rtl="0" algn="l">
              <a:spcBef>
                <a:spcPts val="160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Some intuitive findings that I was not looking for. </a:t>
            </a:r>
            <a:endParaRPr sz="1650"/>
          </a:p>
        </p:txBody>
      </p:sp>
      <p:pic>
        <p:nvPicPr>
          <p:cNvPr id="2178" name="Google Shape;21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200" y="2285400"/>
            <a:ext cx="234170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217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200" y="2909100"/>
            <a:ext cx="2341700" cy="609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0" name="Google Shape;218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9968" y="3943200"/>
            <a:ext cx="4344057" cy="9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1" name="Google Shape;2181;p45"/>
          <p:cNvSpPr txBox="1"/>
          <p:nvPr/>
        </p:nvSpPr>
        <p:spPr>
          <a:xfrm>
            <a:off x="6927275" y="3994725"/>
            <a:ext cx="181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The time turtles find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each other is very 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important! 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2187" name="Google Shape;21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25" y="2164500"/>
            <a:ext cx="62103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8" name="Google Shape;2188;p46"/>
          <p:cNvSpPr txBox="1"/>
          <p:nvPr/>
        </p:nvSpPr>
        <p:spPr>
          <a:xfrm>
            <a:off x="5137725" y="2818125"/>
            <a:ext cx="307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The community needs people that reproduce even if they cannot afford it.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189" name="Google Shape;21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775" y="3884200"/>
            <a:ext cx="19431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0" name="Google Shape;2190;p46"/>
          <p:cNvSpPr txBox="1"/>
          <p:nvPr/>
        </p:nvSpPr>
        <p:spPr>
          <a:xfrm>
            <a:off x="5807375" y="4445000"/>
            <a:ext cx="665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This data is needed for the model and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cannot be addressed financially 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96" name="Google Shape;2196;p47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Establishing a model for human reproduction taking into account social issues is not easy and cannot be replicated using financial security/insecurity alone. However, it is possible to replicate quite a similar behavior to real life based on costs/earnings, so financial factors are involved in the decision. </a:t>
            </a:r>
            <a:endParaRPr sz="16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/>
              <a:t>Based on financial </a:t>
            </a:r>
            <a:r>
              <a:rPr lang="en" sz="1650"/>
              <a:t>measures</a:t>
            </a:r>
            <a:r>
              <a:rPr lang="en" sz="1650"/>
              <a:t>, urban areas cannot survive without injection of population provided by non-urban areas. </a:t>
            </a:r>
            <a:endParaRPr sz="16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50"/>
              <a:t>Moreover I think it was interesting to learn how many actions taken by different </a:t>
            </a:r>
            <a:r>
              <a:rPr lang="en" sz="1650"/>
              <a:t>governments</a:t>
            </a:r>
            <a:r>
              <a:rPr lang="en" sz="1650"/>
              <a:t> regarding immigration acted on the model, and the emergence related to the age of coupled turtles. </a:t>
            </a:r>
            <a:endParaRPr sz="1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02" name="Google Shape;2202;p48"/>
          <p:cNvSpPr txBox="1"/>
          <p:nvPr>
            <p:ph idx="1" type="body"/>
          </p:nvPr>
        </p:nvSpPr>
        <p:spPr>
          <a:xfrm>
            <a:off x="789275" y="1755300"/>
            <a:ext cx="7704000" cy="3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Annie E. Casey Foundation. (2021, September 20).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Child Poverty Data Illustrate the Powerful Impact of America’s Safety Net Programs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Annie E. Casey Foundation.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https://www.aecf.org/blog/new-child-poverty-data-illustrates-the-powerful-impact-of-americas-safety-net-programs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Rose, A. F., Ambrosini, F., Mantica, G., &amp; Terrone, C. (2021). Impact of covid-19 on birth rate trends in the Italian metropolitan cities of Milan, Genoa and Turin. Public Health, 198, 35–36. https://doi.org/10.1016/j.puhe.2021.06.026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María Sosa Troya, N. M. (2019, December 26). Why women in Spain are waiting longer to have a baby. EL PAÍS English Edition. Retrieved April 21, 2022, from https://english.elpais.com/elpais/2019/12/20/inenglish/1576832586_836639.html#:~:text=Ter esa%20Castro%2C%20a%20demographer%20from,certain%20amount%20of%20job%20sec urity.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08" name="Google Shape;2208;p49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Muth, L. C. (2018, January 11).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the difference between mean and median tells us about income inequality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Datawrapper Blog.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https://blog.datawrapper.de/weekly-chart-income/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and fertility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(n.d.). Gov.Au. Retrieved June 9, 2022, from https://www.betterhealth.vic.gov.au/health/conditionsandtreatments/age-and-fertility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50"/>
          <p:cNvSpPr txBox="1"/>
          <p:nvPr>
            <p:ph type="title"/>
          </p:nvPr>
        </p:nvSpPr>
        <p:spPr>
          <a:xfrm>
            <a:off x="1284000" y="1422825"/>
            <a:ext cx="6576000" cy="18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  <p:sp>
        <p:nvSpPr>
          <p:cNvPr id="2214" name="Google Shape;2214;p50"/>
          <p:cNvSpPr txBox="1"/>
          <p:nvPr>
            <p:ph idx="1" type="subTitle"/>
          </p:nvPr>
        </p:nvSpPr>
        <p:spPr>
          <a:xfrm>
            <a:off x="1284000" y="3223575"/>
            <a:ext cx="65760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 </a:t>
            </a:r>
            <a:endParaRPr/>
          </a:p>
        </p:txBody>
      </p:sp>
      <p:sp>
        <p:nvSpPr>
          <p:cNvPr id="2215" name="Google Shape;2215;p50"/>
          <p:cNvSpPr txBox="1"/>
          <p:nvPr/>
        </p:nvSpPr>
        <p:spPr>
          <a:xfrm>
            <a:off x="8553625" y="2426725"/>
            <a:ext cx="5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15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33"/>
          <p:cNvSpPr/>
          <p:nvPr/>
        </p:nvSpPr>
        <p:spPr>
          <a:xfrm>
            <a:off x="6113000" y="970700"/>
            <a:ext cx="1097700" cy="1097700"/>
          </a:xfrm>
          <a:prstGeom prst="ellipse">
            <a:avLst/>
          </a:prstGeom>
          <a:solidFill>
            <a:srgbClr val="BDA3BC">
              <a:alpha val="23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5" name="Google Shape;1815;p33"/>
          <p:cNvGrpSpPr/>
          <p:nvPr/>
        </p:nvGrpSpPr>
        <p:grpSpPr>
          <a:xfrm>
            <a:off x="-337827" y="2503263"/>
            <a:ext cx="4342290" cy="4341333"/>
            <a:chOff x="2257025" y="1177350"/>
            <a:chExt cx="2949925" cy="2949275"/>
          </a:xfrm>
        </p:grpSpPr>
        <p:sp>
          <p:nvSpPr>
            <p:cNvPr id="1816" name="Google Shape;1816;p33"/>
            <p:cNvSpPr/>
            <p:nvPr/>
          </p:nvSpPr>
          <p:spPr>
            <a:xfrm>
              <a:off x="2257025" y="1177350"/>
              <a:ext cx="2949925" cy="2949275"/>
            </a:xfrm>
            <a:custGeom>
              <a:rect b="b" l="l" r="r" t="t"/>
              <a:pathLst>
                <a:path extrusionOk="0" h="117971" w="117997">
                  <a:moveTo>
                    <a:pt x="58999" y="0"/>
                  </a:moveTo>
                  <a:cubicBezTo>
                    <a:pt x="26417" y="0"/>
                    <a:pt x="1" y="26416"/>
                    <a:pt x="1" y="58998"/>
                  </a:cubicBezTo>
                  <a:cubicBezTo>
                    <a:pt x="1" y="91580"/>
                    <a:pt x="26417" y="117971"/>
                    <a:pt x="58999" y="117971"/>
                  </a:cubicBezTo>
                  <a:cubicBezTo>
                    <a:pt x="91580" y="117971"/>
                    <a:pt x="117997" y="91580"/>
                    <a:pt x="117997" y="58998"/>
                  </a:cubicBezTo>
                  <a:cubicBezTo>
                    <a:pt x="117997" y="26416"/>
                    <a:pt x="91580" y="0"/>
                    <a:pt x="58999" y="0"/>
                  </a:cubicBezTo>
                  <a:close/>
                </a:path>
              </a:pathLst>
            </a:custGeom>
            <a:solidFill>
              <a:srgbClr val="BDA3BC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2428100" y="1348400"/>
              <a:ext cx="2607800" cy="2607175"/>
            </a:xfrm>
            <a:custGeom>
              <a:rect b="b" l="l" r="r" t="t"/>
              <a:pathLst>
                <a:path extrusionOk="0" h="104287" w="104312">
                  <a:moveTo>
                    <a:pt x="52156" y="0"/>
                  </a:moveTo>
                  <a:cubicBezTo>
                    <a:pt x="23359" y="0"/>
                    <a:pt x="0" y="23359"/>
                    <a:pt x="0" y="52156"/>
                  </a:cubicBezTo>
                  <a:cubicBezTo>
                    <a:pt x="0" y="80953"/>
                    <a:pt x="23359" y="104287"/>
                    <a:pt x="52156" y="104287"/>
                  </a:cubicBezTo>
                  <a:cubicBezTo>
                    <a:pt x="80953" y="104287"/>
                    <a:pt x="104311" y="80953"/>
                    <a:pt x="104311" y="52156"/>
                  </a:cubicBezTo>
                  <a:cubicBezTo>
                    <a:pt x="104311" y="23359"/>
                    <a:pt x="80953" y="0"/>
                    <a:pt x="52156" y="0"/>
                  </a:cubicBezTo>
                  <a:close/>
                </a:path>
              </a:pathLst>
            </a:custGeom>
            <a:solidFill>
              <a:srgbClr val="BDA3BC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2638000" y="1558300"/>
              <a:ext cx="2188000" cy="2187375"/>
            </a:xfrm>
            <a:custGeom>
              <a:rect b="b" l="l" r="r" t="t"/>
              <a:pathLst>
                <a:path extrusionOk="0" h="87495" w="87520">
                  <a:moveTo>
                    <a:pt x="43760" y="0"/>
                  </a:moveTo>
                  <a:cubicBezTo>
                    <a:pt x="19599" y="0"/>
                    <a:pt x="0" y="19599"/>
                    <a:pt x="0" y="43760"/>
                  </a:cubicBezTo>
                  <a:cubicBezTo>
                    <a:pt x="0" y="67920"/>
                    <a:pt x="19599" y="87495"/>
                    <a:pt x="43760" y="87495"/>
                  </a:cubicBezTo>
                  <a:cubicBezTo>
                    <a:pt x="67920" y="87495"/>
                    <a:pt x="87519" y="67920"/>
                    <a:pt x="87519" y="43760"/>
                  </a:cubicBezTo>
                  <a:cubicBezTo>
                    <a:pt x="87519" y="19599"/>
                    <a:pt x="67920" y="0"/>
                    <a:pt x="43760" y="0"/>
                  </a:cubicBezTo>
                  <a:close/>
                </a:path>
              </a:pathLst>
            </a:custGeom>
            <a:solidFill>
              <a:srgbClr val="BDA3BC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9" name="Google Shape;1819;p33"/>
          <p:cNvSpPr txBox="1"/>
          <p:nvPr>
            <p:ph type="title"/>
          </p:nvPr>
        </p:nvSpPr>
        <p:spPr>
          <a:xfrm>
            <a:off x="4892750" y="2176163"/>
            <a:ext cx="3538200" cy="15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</a:t>
            </a:r>
            <a:r>
              <a:rPr lang="en" sz="4000"/>
              <a:t>NTRODUCTION</a:t>
            </a:r>
            <a:endParaRPr sz="4000"/>
          </a:p>
        </p:txBody>
      </p:sp>
      <p:sp>
        <p:nvSpPr>
          <p:cNvPr id="1820" name="Google Shape;1820;p33"/>
          <p:cNvSpPr txBox="1"/>
          <p:nvPr>
            <p:ph idx="2" type="title"/>
          </p:nvPr>
        </p:nvSpPr>
        <p:spPr>
          <a:xfrm>
            <a:off x="6113000" y="1173363"/>
            <a:ext cx="10977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821" name="Google Shape;1821;p33"/>
          <p:cNvGrpSpPr/>
          <p:nvPr/>
        </p:nvGrpSpPr>
        <p:grpSpPr>
          <a:xfrm>
            <a:off x="1034599" y="1678782"/>
            <a:ext cx="1597429" cy="3464932"/>
            <a:chOff x="1034599" y="1678782"/>
            <a:chExt cx="1597429" cy="3464932"/>
          </a:xfrm>
        </p:grpSpPr>
        <p:grpSp>
          <p:nvGrpSpPr>
            <p:cNvPr id="1822" name="Google Shape;1822;p33"/>
            <p:cNvGrpSpPr/>
            <p:nvPr/>
          </p:nvGrpSpPr>
          <p:grpSpPr>
            <a:xfrm flipH="1">
              <a:off x="1034599" y="1678782"/>
              <a:ext cx="1597429" cy="3464932"/>
              <a:chOff x="3151775" y="2574100"/>
              <a:chExt cx="1240625" cy="2691000"/>
            </a:xfrm>
          </p:grpSpPr>
          <p:sp>
            <p:nvSpPr>
              <p:cNvPr id="1823" name="Google Shape;1823;p33"/>
              <p:cNvSpPr/>
              <p:nvPr/>
            </p:nvSpPr>
            <p:spPr>
              <a:xfrm>
                <a:off x="3792750" y="2691650"/>
                <a:ext cx="579600" cy="1030400"/>
              </a:xfrm>
              <a:custGeom>
                <a:rect b="b" l="l" r="r" t="t"/>
                <a:pathLst>
                  <a:path extrusionOk="0" h="41216" w="23184">
                    <a:moveTo>
                      <a:pt x="13275" y="1"/>
                    </a:moveTo>
                    <a:cubicBezTo>
                      <a:pt x="11490" y="1"/>
                      <a:pt x="10226" y="581"/>
                      <a:pt x="10226" y="581"/>
                    </a:cubicBezTo>
                    <a:cubicBezTo>
                      <a:pt x="10226" y="581"/>
                      <a:pt x="1" y="22135"/>
                      <a:pt x="151" y="29153"/>
                    </a:cubicBezTo>
                    <a:cubicBezTo>
                      <a:pt x="302" y="36196"/>
                      <a:pt x="6392" y="40582"/>
                      <a:pt x="11454" y="41158"/>
                    </a:cubicBezTo>
                    <a:cubicBezTo>
                      <a:pt x="11812" y="41197"/>
                      <a:pt x="12169" y="41216"/>
                      <a:pt x="12523" y="41216"/>
                    </a:cubicBezTo>
                    <a:cubicBezTo>
                      <a:pt x="17191" y="41216"/>
                      <a:pt x="21491" y="37934"/>
                      <a:pt x="22307" y="33764"/>
                    </a:cubicBezTo>
                    <a:cubicBezTo>
                      <a:pt x="23184" y="29253"/>
                      <a:pt x="19424" y="26521"/>
                      <a:pt x="18948" y="23213"/>
                    </a:cubicBezTo>
                    <a:cubicBezTo>
                      <a:pt x="18497" y="19905"/>
                      <a:pt x="21204" y="13439"/>
                      <a:pt x="21580" y="10556"/>
                    </a:cubicBezTo>
                    <a:cubicBezTo>
                      <a:pt x="22056" y="6997"/>
                      <a:pt x="21279" y="3739"/>
                      <a:pt x="17620" y="1308"/>
                    </a:cubicBezTo>
                    <a:cubicBezTo>
                      <a:pt x="16086" y="296"/>
                      <a:pt x="14548" y="1"/>
                      <a:pt x="13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3"/>
              <p:cNvSpPr/>
              <p:nvPr/>
            </p:nvSpPr>
            <p:spPr>
              <a:xfrm>
                <a:off x="3481975" y="3337125"/>
                <a:ext cx="510675" cy="437100"/>
              </a:xfrm>
              <a:custGeom>
                <a:rect b="b" l="l" r="r" t="t"/>
                <a:pathLst>
                  <a:path extrusionOk="0" h="17484" w="20427">
                    <a:moveTo>
                      <a:pt x="16818" y="1"/>
                    </a:moveTo>
                    <a:lnTo>
                      <a:pt x="6743" y="552"/>
                    </a:lnTo>
                    <a:cubicBezTo>
                      <a:pt x="6743" y="552"/>
                      <a:pt x="6818" y="6367"/>
                      <a:pt x="6743" y="6667"/>
                    </a:cubicBezTo>
                    <a:cubicBezTo>
                      <a:pt x="6667" y="6993"/>
                      <a:pt x="2808" y="8447"/>
                      <a:pt x="2808" y="8447"/>
                    </a:cubicBezTo>
                    <a:cubicBezTo>
                      <a:pt x="2808" y="8447"/>
                      <a:pt x="1" y="15915"/>
                      <a:pt x="4888" y="17244"/>
                    </a:cubicBezTo>
                    <a:cubicBezTo>
                      <a:pt x="5494" y="17409"/>
                      <a:pt x="6121" y="17483"/>
                      <a:pt x="6757" y="17483"/>
                    </a:cubicBezTo>
                    <a:cubicBezTo>
                      <a:pt x="11230" y="17483"/>
                      <a:pt x="16162" y="13826"/>
                      <a:pt x="17369" y="12532"/>
                    </a:cubicBezTo>
                    <a:cubicBezTo>
                      <a:pt x="18773" y="11078"/>
                      <a:pt x="20427" y="7745"/>
                      <a:pt x="20427" y="7745"/>
                    </a:cubicBezTo>
                    <a:cubicBezTo>
                      <a:pt x="20427" y="7745"/>
                      <a:pt x="17194" y="6918"/>
                      <a:pt x="16968" y="6141"/>
                    </a:cubicBezTo>
                    <a:cubicBezTo>
                      <a:pt x="16743" y="5364"/>
                      <a:pt x="16818" y="1"/>
                      <a:pt x="168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3650525" y="3337125"/>
                <a:ext cx="251900" cy="128075"/>
              </a:xfrm>
              <a:custGeom>
                <a:rect b="b" l="l" r="r" t="t"/>
                <a:pathLst>
                  <a:path extrusionOk="0" h="5123" w="10076">
                    <a:moveTo>
                      <a:pt x="10076" y="1"/>
                    </a:moveTo>
                    <a:lnTo>
                      <a:pt x="1" y="552"/>
                    </a:lnTo>
                    <a:cubicBezTo>
                      <a:pt x="1" y="552"/>
                      <a:pt x="26" y="3209"/>
                      <a:pt x="26" y="5013"/>
                    </a:cubicBezTo>
                    <a:cubicBezTo>
                      <a:pt x="447" y="5090"/>
                      <a:pt x="868" y="5122"/>
                      <a:pt x="1289" y="5122"/>
                    </a:cubicBezTo>
                    <a:cubicBezTo>
                      <a:pt x="1419" y="5122"/>
                      <a:pt x="1550" y="5119"/>
                      <a:pt x="1680" y="5113"/>
                    </a:cubicBezTo>
                    <a:cubicBezTo>
                      <a:pt x="3660" y="5013"/>
                      <a:pt x="5690" y="4587"/>
                      <a:pt x="7544" y="3885"/>
                    </a:cubicBezTo>
                    <a:cubicBezTo>
                      <a:pt x="8422" y="3559"/>
                      <a:pt x="9274" y="3184"/>
                      <a:pt x="10051" y="2682"/>
                    </a:cubicBezTo>
                    <a:cubicBezTo>
                      <a:pt x="10051" y="1304"/>
                      <a:pt x="10076" y="1"/>
                      <a:pt x="10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3274575" y="3831200"/>
                <a:ext cx="232500" cy="494675"/>
              </a:xfrm>
              <a:custGeom>
                <a:rect b="b" l="l" r="r" t="t"/>
                <a:pathLst>
                  <a:path extrusionOk="0" h="19787" w="9300">
                    <a:moveTo>
                      <a:pt x="4483" y="0"/>
                    </a:moveTo>
                    <a:cubicBezTo>
                      <a:pt x="3506" y="0"/>
                      <a:pt x="1154" y="1165"/>
                      <a:pt x="1154" y="1165"/>
                    </a:cubicBezTo>
                    <a:cubicBezTo>
                      <a:pt x="1154" y="1165"/>
                      <a:pt x="778" y="5827"/>
                      <a:pt x="627" y="10864"/>
                    </a:cubicBezTo>
                    <a:cubicBezTo>
                      <a:pt x="477" y="15300"/>
                      <a:pt x="1" y="19787"/>
                      <a:pt x="1" y="19787"/>
                    </a:cubicBezTo>
                    <a:cubicBezTo>
                      <a:pt x="1" y="19787"/>
                      <a:pt x="5264" y="16904"/>
                      <a:pt x="6818" y="14498"/>
                    </a:cubicBezTo>
                    <a:cubicBezTo>
                      <a:pt x="8372" y="12092"/>
                      <a:pt x="9299" y="9611"/>
                      <a:pt x="8748" y="7381"/>
                    </a:cubicBezTo>
                    <a:cubicBezTo>
                      <a:pt x="8221" y="5125"/>
                      <a:pt x="5490" y="162"/>
                      <a:pt x="4637" y="12"/>
                    </a:cubicBezTo>
                    <a:cubicBezTo>
                      <a:pt x="4591" y="4"/>
                      <a:pt x="4539" y="0"/>
                      <a:pt x="4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3"/>
              <p:cNvSpPr/>
              <p:nvPr/>
            </p:nvSpPr>
            <p:spPr>
              <a:xfrm>
                <a:off x="4028350" y="3960725"/>
                <a:ext cx="364050" cy="669050"/>
              </a:xfrm>
              <a:custGeom>
                <a:rect b="b" l="l" r="r" t="t"/>
                <a:pathLst>
                  <a:path extrusionOk="0" h="26762" w="14562">
                    <a:moveTo>
                      <a:pt x="9548" y="0"/>
                    </a:moveTo>
                    <a:cubicBezTo>
                      <a:pt x="6555" y="0"/>
                      <a:pt x="1228" y="3904"/>
                      <a:pt x="1228" y="3904"/>
                    </a:cubicBezTo>
                    <a:cubicBezTo>
                      <a:pt x="1228" y="3904"/>
                      <a:pt x="4036" y="9869"/>
                      <a:pt x="3634" y="13578"/>
                    </a:cubicBezTo>
                    <a:cubicBezTo>
                      <a:pt x="3334" y="16385"/>
                      <a:pt x="1780" y="18791"/>
                      <a:pt x="0" y="20997"/>
                    </a:cubicBezTo>
                    <a:cubicBezTo>
                      <a:pt x="301" y="21348"/>
                      <a:pt x="602" y="21698"/>
                      <a:pt x="878" y="22049"/>
                    </a:cubicBezTo>
                    <a:cubicBezTo>
                      <a:pt x="2030" y="23503"/>
                      <a:pt x="3008" y="25107"/>
                      <a:pt x="3885" y="26761"/>
                    </a:cubicBezTo>
                    <a:cubicBezTo>
                      <a:pt x="6792" y="24405"/>
                      <a:pt x="9549" y="21548"/>
                      <a:pt x="11003" y="18942"/>
                    </a:cubicBezTo>
                    <a:cubicBezTo>
                      <a:pt x="14562" y="12525"/>
                      <a:pt x="13409" y="4029"/>
                      <a:pt x="11153" y="721"/>
                    </a:cubicBezTo>
                    <a:cubicBezTo>
                      <a:pt x="10805" y="208"/>
                      <a:pt x="10239" y="0"/>
                      <a:pt x="9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3"/>
              <p:cNvSpPr/>
              <p:nvPr/>
            </p:nvSpPr>
            <p:spPr>
              <a:xfrm>
                <a:off x="3287750" y="3572100"/>
                <a:ext cx="213675" cy="328975"/>
              </a:xfrm>
              <a:custGeom>
                <a:rect b="b" l="l" r="r" t="t"/>
                <a:pathLst>
                  <a:path extrusionOk="0" h="13159" w="8547">
                    <a:moveTo>
                      <a:pt x="7619" y="0"/>
                    </a:moveTo>
                    <a:cubicBezTo>
                      <a:pt x="7619" y="0"/>
                      <a:pt x="4887" y="301"/>
                      <a:pt x="2481" y="4261"/>
                    </a:cubicBezTo>
                    <a:cubicBezTo>
                      <a:pt x="100" y="8196"/>
                      <a:pt x="0" y="12857"/>
                      <a:pt x="0" y="12857"/>
                    </a:cubicBezTo>
                    <a:lnTo>
                      <a:pt x="7143" y="13158"/>
                    </a:lnTo>
                    <a:cubicBezTo>
                      <a:pt x="7143" y="13158"/>
                      <a:pt x="8547" y="6341"/>
                      <a:pt x="8547" y="3935"/>
                    </a:cubicBezTo>
                    <a:cubicBezTo>
                      <a:pt x="8547" y="1529"/>
                      <a:pt x="7619" y="0"/>
                      <a:pt x="76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3873025" y="3548750"/>
                <a:ext cx="461125" cy="557825"/>
              </a:xfrm>
              <a:custGeom>
                <a:rect b="b" l="l" r="r" t="t"/>
                <a:pathLst>
                  <a:path extrusionOk="0" h="22313" w="18445">
                    <a:moveTo>
                      <a:pt x="7663" y="0"/>
                    </a:moveTo>
                    <a:cubicBezTo>
                      <a:pt x="7062" y="0"/>
                      <a:pt x="6665" y="82"/>
                      <a:pt x="6665" y="82"/>
                    </a:cubicBezTo>
                    <a:cubicBezTo>
                      <a:pt x="6658" y="81"/>
                      <a:pt x="6652" y="81"/>
                      <a:pt x="6645" y="81"/>
                    </a:cubicBezTo>
                    <a:cubicBezTo>
                      <a:pt x="5660" y="81"/>
                      <a:pt x="1" y="7387"/>
                      <a:pt x="399" y="12789"/>
                    </a:cubicBezTo>
                    <a:cubicBezTo>
                      <a:pt x="775" y="18202"/>
                      <a:pt x="7066" y="22313"/>
                      <a:pt x="7066" y="22313"/>
                    </a:cubicBezTo>
                    <a:cubicBezTo>
                      <a:pt x="7066" y="22313"/>
                      <a:pt x="9221" y="21160"/>
                      <a:pt x="12404" y="20057"/>
                    </a:cubicBezTo>
                    <a:cubicBezTo>
                      <a:pt x="15587" y="18979"/>
                      <a:pt x="18444" y="17826"/>
                      <a:pt x="18444" y="17826"/>
                    </a:cubicBezTo>
                    <a:cubicBezTo>
                      <a:pt x="18444" y="17826"/>
                      <a:pt x="13958" y="4794"/>
                      <a:pt x="12028" y="2087"/>
                    </a:cubicBezTo>
                    <a:cubicBezTo>
                      <a:pt x="10741" y="304"/>
                      <a:pt x="8823" y="0"/>
                      <a:pt x="76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3"/>
              <p:cNvSpPr/>
              <p:nvPr/>
            </p:nvSpPr>
            <p:spPr>
              <a:xfrm>
                <a:off x="3433725" y="2654500"/>
                <a:ext cx="634700" cy="762650"/>
              </a:xfrm>
              <a:custGeom>
                <a:rect b="b" l="l" r="r" t="t"/>
                <a:pathLst>
                  <a:path extrusionOk="0" h="30506" w="25388">
                    <a:moveTo>
                      <a:pt x="10177" y="1"/>
                    </a:moveTo>
                    <a:cubicBezTo>
                      <a:pt x="10026" y="1"/>
                      <a:pt x="9883" y="13"/>
                      <a:pt x="9750" y="37"/>
                    </a:cubicBezTo>
                    <a:cubicBezTo>
                      <a:pt x="5966" y="739"/>
                      <a:pt x="2457" y="4298"/>
                      <a:pt x="2231" y="5225"/>
                    </a:cubicBezTo>
                    <a:cubicBezTo>
                      <a:pt x="2231" y="5225"/>
                      <a:pt x="1" y="17030"/>
                      <a:pt x="327" y="19311"/>
                    </a:cubicBezTo>
                    <a:cubicBezTo>
                      <a:pt x="652" y="21516"/>
                      <a:pt x="3008" y="29110"/>
                      <a:pt x="7043" y="30037"/>
                    </a:cubicBezTo>
                    <a:cubicBezTo>
                      <a:pt x="8347" y="30337"/>
                      <a:pt x="9721" y="30506"/>
                      <a:pt x="11105" y="30506"/>
                    </a:cubicBezTo>
                    <a:cubicBezTo>
                      <a:pt x="14005" y="30506"/>
                      <a:pt x="16948" y="29765"/>
                      <a:pt x="19374" y="27932"/>
                    </a:cubicBezTo>
                    <a:cubicBezTo>
                      <a:pt x="21931" y="25977"/>
                      <a:pt x="23861" y="19185"/>
                      <a:pt x="24638" y="14072"/>
                    </a:cubicBezTo>
                    <a:cubicBezTo>
                      <a:pt x="25387" y="9138"/>
                      <a:pt x="14371" y="1"/>
                      <a:pt x="101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3"/>
              <p:cNvSpPr/>
              <p:nvPr/>
            </p:nvSpPr>
            <p:spPr>
              <a:xfrm>
                <a:off x="3414300" y="2574100"/>
                <a:ext cx="741275" cy="527450"/>
              </a:xfrm>
              <a:custGeom>
                <a:rect b="b" l="l" r="r" t="t"/>
                <a:pathLst>
                  <a:path extrusionOk="0" h="21098" w="29651">
                    <a:moveTo>
                      <a:pt x="14984" y="0"/>
                    </a:moveTo>
                    <a:cubicBezTo>
                      <a:pt x="9174" y="0"/>
                      <a:pt x="4520" y="2847"/>
                      <a:pt x="2257" y="7815"/>
                    </a:cubicBezTo>
                    <a:cubicBezTo>
                      <a:pt x="1" y="12777"/>
                      <a:pt x="1480" y="17689"/>
                      <a:pt x="1480" y="17689"/>
                    </a:cubicBezTo>
                    <a:cubicBezTo>
                      <a:pt x="1480" y="17689"/>
                      <a:pt x="1956" y="14381"/>
                      <a:pt x="2307" y="13704"/>
                    </a:cubicBezTo>
                    <a:cubicBezTo>
                      <a:pt x="2683" y="13053"/>
                      <a:pt x="3084" y="11549"/>
                      <a:pt x="5815" y="9018"/>
                    </a:cubicBezTo>
                    <a:cubicBezTo>
                      <a:pt x="8572" y="6486"/>
                      <a:pt x="10678" y="6010"/>
                      <a:pt x="10678" y="6010"/>
                    </a:cubicBezTo>
                    <a:cubicBezTo>
                      <a:pt x="10678" y="6010"/>
                      <a:pt x="11830" y="7414"/>
                      <a:pt x="14863" y="10922"/>
                    </a:cubicBezTo>
                    <a:cubicBezTo>
                      <a:pt x="18422" y="15058"/>
                      <a:pt x="23961" y="20321"/>
                      <a:pt x="24688" y="20697"/>
                    </a:cubicBezTo>
                    <a:cubicBezTo>
                      <a:pt x="25415" y="21048"/>
                      <a:pt x="27795" y="21098"/>
                      <a:pt x="27795" y="21098"/>
                    </a:cubicBezTo>
                    <a:cubicBezTo>
                      <a:pt x="27795" y="21098"/>
                      <a:pt x="29650" y="18266"/>
                      <a:pt x="28723" y="11750"/>
                    </a:cubicBezTo>
                    <a:cubicBezTo>
                      <a:pt x="27846" y="5609"/>
                      <a:pt x="24487" y="1098"/>
                      <a:pt x="17495" y="171"/>
                    </a:cubicBezTo>
                    <a:cubicBezTo>
                      <a:pt x="16637" y="56"/>
                      <a:pt x="15799" y="0"/>
                      <a:pt x="14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3"/>
              <p:cNvSpPr/>
              <p:nvPr/>
            </p:nvSpPr>
            <p:spPr>
              <a:xfrm>
                <a:off x="3970075" y="3053450"/>
                <a:ext cx="186125" cy="151550"/>
              </a:xfrm>
              <a:custGeom>
                <a:rect b="b" l="l" r="r" t="t"/>
                <a:pathLst>
                  <a:path extrusionOk="0" h="6062" w="7445">
                    <a:moveTo>
                      <a:pt x="5491" y="0"/>
                    </a:moveTo>
                    <a:cubicBezTo>
                      <a:pt x="3861" y="0"/>
                      <a:pt x="928" y="2225"/>
                      <a:pt x="928" y="2225"/>
                    </a:cubicBezTo>
                    <a:lnTo>
                      <a:pt x="1" y="5533"/>
                    </a:lnTo>
                    <a:cubicBezTo>
                      <a:pt x="1" y="5533"/>
                      <a:pt x="1087" y="6062"/>
                      <a:pt x="2395" y="6062"/>
                    </a:cubicBezTo>
                    <a:cubicBezTo>
                      <a:pt x="2820" y="6062"/>
                      <a:pt x="3268" y="6006"/>
                      <a:pt x="3710" y="5859"/>
                    </a:cubicBezTo>
                    <a:cubicBezTo>
                      <a:pt x="6041" y="5082"/>
                      <a:pt x="7444" y="2225"/>
                      <a:pt x="6367" y="420"/>
                    </a:cubicBezTo>
                    <a:cubicBezTo>
                      <a:pt x="6182" y="121"/>
                      <a:pt x="5872" y="0"/>
                      <a:pt x="5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3"/>
              <p:cNvSpPr/>
              <p:nvPr/>
            </p:nvSpPr>
            <p:spPr>
              <a:xfrm>
                <a:off x="3151775" y="3525100"/>
                <a:ext cx="1029475" cy="1740000"/>
              </a:xfrm>
              <a:custGeom>
                <a:rect b="b" l="l" r="r" t="t"/>
                <a:pathLst>
                  <a:path extrusionOk="0" h="69600" w="41179">
                    <a:moveTo>
                      <a:pt x="32958" y="0"/>
                    </a:moveTo>
                    <a:cubicBezTo>
                      <a:pt x="32958" y="0"/>
                      <a:pt x="28522" y="8701"/>
                      <a:pt x="20717" y="8701"/>
                    </a:cubicBezTo>
                    <a:cubicBezTo>
                      <a:pt x="20629" y="8701"/>
                      <a:pt x="20541" y="8699"/>
                      <a:pt x="20452" y="8697"/>
                    </a:cubicBezTo>
                    <a:cubicBezTo>
                      <a:pt x="12507" y="8472"/>
                      <a:pt x="17219" y="377"/>
                      <a:pt x="17219" y="376"/>
                    </a:cubicBezTo>
                    <a:lnTo>
                      <a:pt x="17219" y="376"/>
                    </a:lnTo>
                    <a:cubicBezTo>
                      <a:pt x="17218" y="376"/>
                      <a:pt x="12808" y="1304"/>
                      <a:pt x="11981" y="2231"/>
                    </a:cubicBezTo>
                    <a:cubicBezTo>
                      <a:pt x="11153" y="3158"/>
                      <a:pt x="12306" y="5489"/>
                      <a:pt x="11479" y="8472"/>
                    </a:cubicBezTo>
                    <a:cubicBezTo>
                      <a:pt x="10652" y="11479"/>
                      <a:pt x="7595" y="14161"/>
                      <a:pt x="6767" y="17269"/>
                    </a:cubicBezTo>
                    <a:cubicBezTo>
                      <a:pt x="5940" y="20376"/>
                      <a:pt x="7344" y="22682"/>
                      <a:pt x="8171" y="23735"/>
                    </a:cubicBezTo>
                    <a:cubicBezTo>
                      <a:pt x="8998" y="24762"/>
                      <a:pt x="10126" y="25940"/>
                      <a:pt x="10126" y="25940"/>
                    </a:cubicBezTo>
                    <a:cubicBezTo>
                      <a:pt x="10126" y="25940"/>
                      <a:pt x="5740" y="29449"/>
                      <a:pt x="3259" y="33434"/>
                    </a:cubicBezTo>
                    <a:cubicBezTo>
                      <a:pt x="777" y="37419"/>
                      <a:pt x="1" y="43710"/>
                      <a:pt x="1554" y="47695"/>
                    </a:cubicBezTo>
                    <a:cubicBezTo>
                      <a:pt x="3108" y="51680"/>
                      <a:pt x="5890" y="54512"/>
                      <a:pt x="5890" y="54512"/>
                    </a:cubicBezTo>
                    <a:cubicBezTo>
                      <a:pt x="5890" y="54512"/>
                      <a:pt x="5514" y="59675"/>
                      <a:pt x="5815" y="63434"/>
                    </a:cubicBezTo>
                    <a:cubicBezTo>
                      <a:pt x="6141" y="67570"/>
                      <a:pt x="6542" y="69600"/>
                      <a:pt x="6542" y="69600"/>
                    </a:cubicBezTo>
                    <a:lnTo>
                      <a:pt x="39324" y="69600"/>
                    </a:lnTo>
                    <a:cubicBezTo>
                      <a:pt x="39324" y="69600"/>
                      <a:pt x="41179" y="60226"/>
                      <a:pt x="40627" y="54186"/>
                    </a:cubicBezTo>
                    <a:cubicBezTo>
                      <a:pt x="40151" y="48697"/>
                      <a:pt x="39224" y="45590"/>
                      <a:pt x="37369" y="40427"/>
                    </a:cubicBezTo>
                    <a:cubicBezTo>
                      <a:pt x="35489" y="35239"/>
                      <a:pt x="33735" y="31780"/>
                      <a:pt x="33735" y="31780"/>
                    </a:cubicBezTo>
                    <a:lnTo>
                      <a:pt x="36542" y="22958"/>
                    </a:lnTo>
                    <a:cubicBezTo>
                      <a:pt x="36542" y="22958"/>
                      <a:pt x="32958" y="21354"/>
                      <a:pt x="31931" y="15915"/>
                    </a:cubicBezTo>
                    <a:cubicBezTo>
                      <a:pt x="30903" y="10502"/>
                      <a:pt x="32607" y="5840"/>
                      <a:pt x="34462" y="3835"/>
                    </a:cubicBezTo>
                    <a:cubicBezTo>
                      <a:pt x="36317" y="1830"/>
                      <a:pt x="37845" y="1128"/>
                      <a:pt x="38121" y="1028"/>
                    </a:cubicBezTo>
                    <a:cubicBezTo>
                      <a:pt x="38372" y="928"/>
                      <a:pt x="32958" y="0"/>
                      <a:pt x="32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3"/>
              <p:cNvSpPr/>
              <p:nvPr/>
            </p:nvSpPr>
            <p:spPr>
              <a:xfrm>
                <a:off x="3544625" y="4397900"/>
                <a:ext cx="683625" cy="541175"/>
              </a:xfrm>
              <a:custGeom>
                <a:rect b="b" l="l" r="r" t="t"/>
                <a:pathLst>
                  <a:path extrusionOk="0" h="21647" w="27345">
                    <a:moveTo>
                      <a:pt x="21755" y="1"/>
                    </a:moveTo>
                    <a:cubicBezTo>
                      <a:pt x="20653" y="2031"/>
                      <a:pt x="19074" y="3886"/>
                      <a:pt x="17570" y="5640"/>
                    </a:cubicBezTo>
                    <a:cubicBezTo>
                      <a:pt x="15164" y="8422"/>
                      <a:pt x="12056" y="9901"/>
                      <a:pt x="12056" y="9901"/>
                    </a:cubicBezTo>
                    <a:cubicBezTo>
                      <a:pt x="12056" y="9901"/>
                      <a:pt x="10523" y="9796"/>
                      <a:pt x="8853" y="9796"/>
                    </a:cubicBezTo>
                    <a:cubicBezTo>
                      <a:pt x="6964" y="9796"/>
                      <a:pt x="4901" y="9930"/>
                      <a:pt x="4688" y="10502"/>
                    </a:cubicBezTo>
                    <a:cubicBezTo>
                      <a:pt x="4312" y="11605"/>
                      <a:pt x="9124" y="11831"/>
                      <a:pt x="9124" y="11831"/>
                    </a:cubicBezTo>
                    <a:cubicBezTo>
                      <a:pt x="9124" y="11831"/>
                      <a:pt x="6868" y="13259"/>
                      <a:pt x="5013" y="13735"/>
                    </a:cubicBezTo>
                    <a:cubicBezTo>
                      <a:pt x="3159" y="14186"/>
                      <a:pt x="51" y="14011"/>
                      <a:pt x="352" y="14788"/>
                    </a:cubicBezTo>
                    <a:cubicBezTo>
                      <a:pt x="650" y="15476"/>
                      <a:pt x="2858" y="15618"/>
                      <a:pt x="4249" y="15618"/>
                    </a:cubicBezTo>
                    <a:cubicBezTo>
                      <a:pt x="4378" y="15618"/>
                      <a:pt x="4500" y="15617"/>
                      <a:pt x="4612" y="15615"/>
                    </a:cubicBezTo>
                    <a:cubicBezTo>
                      <a:pt x="5891" y="15565"/>
                      <a:pt x="7319" y="14989"/>
                      <a:pt x="7319" y="14988"/>
                    </a:cubicBezTo>
                    <a:lnTo>
                      <a:pt x="7319" y="14988"/>
                    </a:lnTo>
                    <a:cubicBezTo>
                      <a:pt x="7319" y="14989"/>
                      <a:pt x="6166" y="16041"/>
                      <a:pt x="2883" y="16592"/>
                    </a:cubicBezTo>
                    <a:cubicBezTo>
                      <a:pt x="653" y="16968"/>
                      <a:pt x="1" y="16768"/>
                      <a:pt x="226" y="17495"/>
                    </a:cubicBezTo>
                    <a:cubicBezTo>
                      <a:pt x="359" y="17878"/>
                      <a:pt x="1145" y="18003"/>
                      <a:pt x="2079" y="18003"/>
                    </a:cubicBezTo>
                    <a:cubicBezTo>
                      <a:pt x="2918" y="18003"/>
                      <a:pt x="3876" y="17902"/>
                      <a:pt x="4587" y="17795"/>
                    </a:cubicBezTo>
                    <a:cubicBezTo>
                      <a:pt x="6141" y="17570"/>
                      <a:pt x="7670" y="17044"/>
                      <a:pt x="7670" y="17044"/>
                    </a:cubicBezTo>
                    <a:lnTo>
                      <a:pt x="7670" y="17044"/>
                    </a:lnTo>
                    <a:cubicBezTo>
                      <a:pt x="7670" y="17044"/>
                      <a:pt x="5891" y="18347"/>
                      <a:pt x="3485" y="18773"/>
                    </a:cubicBezTo>
                    <a:cubicBezTo>
                      <a:pt x="2131" y="19024"/>
                      <a:pt x="1003" y="19124"/>
                      <a:pt x="1204" y="19750"/>
                    </a:cubicBezTo>
                    <a:cubicBezTo>
                      <a:pt x="1274" y="19983"/>
                      <a:pt x="1977" y="20081"/>
                      <a:pt x="2846" y="20081"/>
                    </a:cubicBezTo>
                    <a:cubicBezTo>
                      <a:pt x="3846" y="20081"/>
                      <a:pt x="5066" y="19952"/>
                      <a:pt x="5790" y="19750"/>
                    </a:cubicBezTo>
                    <a:cubicBezTo>
                      <a:pt x="7119" y="19349"/>
                      <a:pt x="8647" y="18547"/>
                      <a:pt x="8648" y="18547"/>
                    </a:cubicBezTo>
                    <a:lnTo>
                      <a:pt x="8648" y="18547"/>
                    </a:lnTo>
                    <a:cubicBezTo>
                      <a:pt x="8647" y="18547"/>
                      <a:pt x="7896" y="19450"/>
                      <a:pt x="5665" y="20327"/>
                    </a:cubicBezTo>
                    <a:cubicBezTo>
                      <a:pt x="4086" y="20953"/>
                      <a:pt x="3510" y="21104"/>
                      <a:pt x="3836" y="21405"/>
                    </a:cubicBezTo>
                    <a:cubicBezTo>
                      <a:pt x="4000" y="21569"/>
                      <a:pt x="4310" y="21646"/>
                      <a:pt x="4720" y="21646"/>
                    </a:cubicBezTo>
                    <a:cubicBezTo>
                      <a:pt x="5994" y="21646"/>
                      <a:pt x="8231" y="20901"/>
                      <a:pt x="10051" y="19725"/>
                    </a:cubicBezTo>
                    <a:cubicBezTo>
                      <a:pt x="12482" y="18196"/>
                      <a:pt x="14763" y="15164"/>
                      <a:pt x="14763" y="15164"/>
                    </a:cubicBezTo>
                    <a:cubicBezTo>
                      <a:pt x="14763" y="15164"/>
                      <a:pt x="22507" y="10628"/>
                      <a:pt x="27344" y="5515"/>
                    </a:cubicBezTo>
                    <a:cubicBezTo>
                      <a:pt x="26367" y="4437"/>
                      <a:pt x="25364" y="3384"/>
                      <a:pt x="24312" y="2357"/>
                    </a:cubicBezTo>
                    <a:cubicBezTo>
                      <a:pt x="23485" y="1580"/>
                      <a:pt x="22658" y="728"/>
                      <a:pt x="217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3"/>
              <p:cNvSpPr/>
              <p:nvPr/>
            </p:nvSpPr>
            <p:spPr>
              <a:xfrm>
                <a:off x="3964875" y="3856550"/>
                <a:ext cx="100475" cy="250550"/>
              </a:xfrm>
              <a:custGeom>
                <a:rect b="b" l="l" r="r" t="t"/>
                <a:pathLst>
                  <a:path extrusionOk="0" h="10022" w="4019">
                    <a:moveTo>
                      <a:pt x="158" y="0"/>
                    </a:moveTo>
                    <a:cubicBezTo>
                      <a:pt x="83" y="0"/>
                      <a:pt x="1" y="70"/>
                      <a:pt x="33" y="151"/>
                    </a:cubicBezTo>
                    <a:cubicBezTo>
                      <a:pt x="660" y="1830"/>
                      <a:pt x="1311" y="3484"/>
                      <a:pt x="1963" y="5139"/>
                    </a:cubicBezTo>
                    <a:cubicBezTo>
                      <a:pt x="2289" y="5941"/>
                      <a:pt x="2590" y="6768"/>
                      <a:pt x="2915" y="7570"/>
                    </a:cubicBezTo>
                    <a:cubicBezTo>
                      <a:pt x="3216" y="8347"/>
                      <a:pt x="3667" y="9174"/>
                      <a:pt x="3793" y="9976"/>
                    </a:cubicBezTo>
                    <a:cubicBezTo>
                      <a:pt x="3793" y="10007"/>
                      <a:pt x="3819" y="10021"/>
                      <a:pt x="3850" y="10021"/>
                    </a:cubicBezTo>
                    <a:cubicBezTo>
                      <a:pt x="3892" y="10021"/>
                      <a:pt x="3943" y="9994"/>
                      <a:pt x="3943" y="9951"/>
                    </a:cubicBezTo>
                    <a:cubicBezTo>
                      <a:pt x="4018" y="9073"/>
                      <a:pt x="3767" y="8447"/>
                      <a:pt x="3442" y="7645"/>
                    </a:cubicBezTo>
                    <a:lnTo>
                      <a:pt x="2364" y="5038"/>
                    </a:lnTo>
                    <a:cubicBezTo>
                      <a:pt x="1662" y="3359"/>
                      <a:pt x="960" y="1730"/>
                      <a:pt x="259" y="76"/>
                    </a:cubicBezTo>
                    <a:cubicBezTo>
                      <a:pt x="241" y="22"/>
                      <a:pt x="200" y="0"/>
                      <a:pt x="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3"/>
              <p:cNvSpPr/>
              <p:nvPr/>
            </p:nvSpPr>
            <p:spPr>
              <a:xfrm>
                <a:off x="3589650" y="4159850"/>
                <a:ext cx="279575" cy="77425"/>
              </a:xfrm>
              <a:custGeom>
                <a:rect b="b" l="l" r="r" t="t"/>
                <a:pathLst>
                  <a:path extrusionOk="0" h="3097" w="11183">
                    <a:moveTo>
                      <a:pt x="260" y="0"/>
                    </a:moveTo>
                    <a:cubicBezTo>
                      <a:pt x="124" y="0"/>
                      <a:pt x="1" y="144"/>
                      <a:pt x="105" y="300"/>
                    </a:cubicBezTo>
                    <a:cubicBezTo>
                      <a:pt x="1107" y="2054"/>
                      <a:pt x="3137" y="2756"/>
                      <a:pt x="5067" y="3007"/>
                    </a:cubicBezTo>
                    <a:cubicBezTo>
                      <a:pt x="5520" y="3064"/>
                      <a:pt x="5999" y="3096"/>
                      <a:pt x="6488" y="3096"/>
                    </a:cubicBezTo>
                    <a:cubicBezTo>
                      <a:pt x="8136" y="3096"/>
                      <a:pt x="9895" y="2728"/>
                      <a:pt x="11132" y="1703"/>
                    </a:cubicBezTo>
                    <a:cubicBezTo>
                      <a:pt x="11182" y="1653"/>
                      <a:pt x="11107" y="1553"/>
                      <a:pt x="11032" y="1553"/>
                    </a:cubicBezTo>
                    <a:cubicBezTo>
                      <a:pt x="10130" y="1753"/>
                      <a:pt x="9253" y="2029"/>
                      <a:pt x="8350" y="2205"/>
                    </a:cubicBezTo>
                    <a:cubicBezTo>
                      <a:pt x="7658" y="2308"/>
                      <a:pt x="6978" y="2364"/>
                      <a:pt x="6301" y="2364"/>
                    </a:cubicBezTo>
                    <a:cubicBezTo>
                      <a:pt x="5998" y="2364"/>
                      <a:pt x="5696" y="2353"/>
                      <a:pt x="5393" y="2330"/>
                    </a:cubicBezTo>
                    <a:cubicBezTo>
                      <a:pt x="3639" y="2179"/>
                      <a:pt x="1508" y="1578"/>
                      <a:pt x="431" y="99"/>
                    </a:cubicBezTo>
                    <a:cubicBezTo>
                      <a:pt x="384" y="29"/>
                      <a:pt x="320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3"/>
              <p:cNvSpPr/>
              <p:nvPr/>
            </p:nvSpPr>
            <p:spPr>
              <a:xfrm>
                <a:off x="3339000" y="4910825"/>
                <a:ext cx="194375" cy="31475"/>
              </a:xfrm>
              <a:custGeom>
                <a:rect b="b" l="l" r="r" t="t"/>
                <a:pathLst>
                  <a:path extrusionOk="0" h="1259" w="7775">
                    <a:moveTo>
                      <a:pt x="267" y="0"/>
                    </a:moveTo>
                    <a:cubicBezTo>
                      <a:pt x="65" y="0"/>
                      <a:pt x="1" y="320"/>
                      <a:pt x="206" y="411"/>
                    </a:cubicBezTo>
                    <a:cubicBezTo>
                      <a:pt x="1409" y="888"/>
                      <a:pt x="2687" y="1188"/>
                      <a:pt x="3965" y="1238"/>
                    </a:cubicBezTo>
                    <a:cubicBezTo>
                      <a:pt x="4175" y="1251"/>
                      <a:pt x="4390" y="1258"/>
                      <a:pt x="4606" y="1258"/>
                    </a:cubicBezTo>
                    <a:cubicBezTo>
                      <a:pt x="5657" y="1258"/>
                      <a:pt x="6760" y="1094"/>
                      <a:pt x="7675" y="637"/>
                    </a:cubicBezTo>
                    <a:cubicBezTo>
                      <a:pt x="7775" y="587"/>
                      <a:pt x="7725" y="386"/>
                      <a:pt x="7599" y="386"/>
                    </a:cubicBezTo>
                    <a:cubicBezTo>
                      <a:pt x="6442" y="504"/>
                      <a:pt x="5330" y="689"/>
                      <a:pt x="4178" y="689"/>
                    </a:cubicBezTo>
                    <a:cubicBezTo>
                      <a:pt x="4107" y="689"/>
                      <a:pt x="4036" y="688"/>
                      <a:pt x="3965" y="687"/>
                    </a:cubicBezTo>
                    <a:cubicBezTo>
                      <a:pt x="2712" y="662"/>
                      <a:pt x="1484" y="436"/>
                      <a:pt x="331" y="10"/>
                    </a:cubicBezTo>
                    <a:cubicBezTo>
                      <a:pt x="309" y="4"/>
                      <a:pt x="287" y="0"/>
                      <a:pt x="2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8" name="Google Shape;1838;p33"/>
            <p:cNvSpPr/>
            <p:nvPr/>
          </p:nvSpPr>
          <p:spPr>
            <a:xfrm rot="-941513">
              <a:off x="1381568" y="2312593"/>
              <a:ext cx="111587" cy="157887"/>
            </a:xfrm>
            <a:custGeom>
              <a:rect b="b" l="l" r="r" t="t"/>
              <a:pathLst>
                <a:path extrusionOk="0" h="8405" w="5941">
                  <a:moveTo>
                    <a:pt x="2389" y="0"/>
                  </a:moveTo>
                  <a:cubicBezTo>
                    <a:pt x="1730" y="0"/>
                    <a:pt x="1147" y="397"/>
                    <a:pt x="778" y="836"/>
                  </a:cubicBezTo>
                  <a:cubicBezTo>
                    <a:pt x="377" y="1362"/>
                    <a:pt x="151" y="1964"/>
                    <a:pt x="1" y="2540"/>
                  </a:cubicBezTo>
                  <a:cubicBezTo>
                    <a:pt x="301" y="2014"/>
                    <a:pt x="577" y="1462"/>
                    <a:pt x="1028" y="1061"/>
                  </a:cubicBezTo>
                  <a:cubicBezTo>
                    <a:pt x="1369" y="720"/>
                    <a:pt x="1838" y="488"/>
                    <a:pt x="2278" y="488"/>
                  </a:cubicBezTo>
                  <a:cubicBezTo>
                    <a:pt x="2356" y="488"/>
                    <a:pt x="2432" y="495"/>
                    <a:pt x="2507" y="510"/>
                  </a:cubicBezTo>
                  <a:cubicBezTo>
                    <a:pt x="3008" y="610"/>
                    <a:pt x="3484" y="961"/>
                    <a:pt x="3860" y="1387"/>
                  </a:cubicBezTo>
                  <a:cubicBezTo>
                    <a:pt x="4211" y="1813"/>
                    <a:pt x="4487" y="2340"/>
                    <a:pt x="4712" y="2891"/>
                  </a:cubicBezTo>
                  <a:cubicBezTo>
                    <a:pt x="4938" y="3442"/>
                    <a:pt x="5113" y="4019"/>
                    <a:pt x="5264" y="4595"/>
                  </a:cubicBezTo>
                  <a:cubicBezTo>
                    <a:pt x="5289" y="4670"/>
                    <a:pt x="5314" y="4746"/>
                    <a:pt x="5314" y="4771"/>
                  </a:cubicBezTo>
                  <a:cubicBezTo>
                    <a:pt x="5314" y="4796"/>
                    <a:pt x="5314" y="4796"/>
                    <a:pt x="5314" y="4796"/>
                  </a:cubicBezTo>
                  <a:cubicBezTo>
                    <a:pt x="5289" y="4846"/>
                    <a:pt x="5138" y="4971"/>
                    <a:pt x="5038" y="5096"/>
                  </a:cubicBezTo>
                  <a:cubicBezTo>
                    <a:pt x="4813" y="5297"/>
                    <a:pt x="4612" y="5523"/>
                    <a:pt x="4387" y="5748"/>
                  </a:cubicBezTo>
                  <a:lnTo>
                    <a:pt x="4061" y="6074"/>
                  </a:lnTo>
                  <a:cubicBezTo>
                    <a:pt x="3961" y="6199"/>
                    <a:pt x="3835" y="6325"/>
                    <a:pt x="3760" y="6500"/>
                  </a:cubicBezTo>
                  <a:cubicBezTo>
                    <a:pt x="3660" y="6675"/>
                    <a:pt x="3660" y="6951"/>
                    <a:pt x="3760" y="7127"/>
                  </a:cubicBezTo>
                  <a:cubicBezTo>
                    <a:pt x="3860" y="7302"/>
                    <a:pt x="3986" y="7402"/>
                    <a:pt x="4086" y="7528"/>
                  </a:cubicBezTo>
                  <a:cubicBezTo>
                    <a:pt x="4562" y="7954"/>
                    <a:pt x="5138" y="8279"/>
                    <a:pt x="5740" y="8405"/>
                  </a:cubicBezTo>
                  <a:cubicBezTo>
                    <a:pt x="5189" y="8129"/>
                    <a:pt x="4687" y="7778"/>
                    <a:pt x="4336" y="7302"/>
                  </a:cubicBezTo>
                  <a:cubicBezTo>
                    <a:pt x="4236" y="7177"/>
                    <a:pt x="4136" y="7051"/>
                    <a:pt x="4111" y="6951"/>
                  </a:cubicBezTo>
                  <a:cubicBezTo>
                    <a:pt x="4061" y="6851"/>
                    <a:pt x="4086" y="6801"/>
                    <a:pt x="4136" y="6700"/>
                  </a:cubicBezTo>
                  <a:cubicBezTo>
                    <a:pt x="4261" y="6525"/>
                    <a:pt x="4512" y="6325"/>
                    <a:pt x="4737" y="6124"/>
                  </a:cubicBezTo>
                  <a:cubicBezTo>
                    <a:pt x="4988" y="5924"/>
                    <a:pt x="5214" y="5723"/>
                    <a:pt x="5439" y="5497"/>
                  </a:cubicBezTo>
                  <a:cubicBezTo>
                    <a:pt x="5565" y="5397"/>
                    <a:pt x="5665" y="5347"/>
                    <a:pt x="5815" y="5122"/>
                  </a:cubicBezTo>
                  <a:cubicBezTo>
                    <a:pt x="5890" y="5021"/>
                    <a:pt x="5940" y="4846"/>
                    <a:pt x="5915" y="4721"/>
                  </a:cubicBezTo>
                  <a:cubicBezTo>
                    <a:pt x="5915" y="4595"/>
                    <a:pt x="5890" y="4520"/>
                    <a:pt x="5865" y="4445"/>
                  </a:cubicBezTo>
                  <a:cubicBezTo>
                    <a:pt x="5715" y="3843"/>
                    <a:pt x="5565" y="3242"/>
                    <a:pt x="5314" y="2640"/>
                  </a:cubicBezTo>
                  <a:cubicBezTo>
                    <a:pt x="5088" y="2064"/>
                    <a:pt x="4763" y="1462"/>
                    <a:pt x="4311" y="986"/>
                  </a:cubicBezTo>
                  <a:cubicBezTo>
                    <a:pt x="4086" y="736"/>
                    <a:pt x="3835" y="510"/>
                    <a:pt x="3534" y="335"/>
                  </a:cubicBezTo>
                  <a:cubicBezTo>
                    <a:pt x="3259" y="159"/>
                    <a:pt x="2933" y="34"/>
                    <a:pt x="2557" y="9"/>
                  </a:cubicBezTo>
                  <a:cubicBezTo>
                    <a:pt x="2501" y="3"/>
                    <a:pt x="2444" y="0"/>
                    <a:pt x="2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9" name="Google Shape;1839;p33"/>
          <p:cNvSpPr txBox="1"/>
          <p:nvPr/>
        </p:nvSpPr>
        <p:spPr>
          <a:xfrm>
            <a:off x="8836625" y="2426725"/>
            <a:ext cx="2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2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34"/>
          <p:cNvSpPr txBox="1"/>
          <p:nvPr>
            <p:ph type="title"/>
          </p:nvPr>
        </p:nvSpPr>
        <p:spPr>
          <a:xfrm>
            <a:off x="713100" y="1601175"/>
            <a:ext cx="3858900" cy="6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</a:t>
            </a:r>
            <a:endParaRPr/>
          </a:p>
        </p:txBody>
      </p:sp>
      <p:sp>
        <p:nvSpPr>
          <p:cNvPr id="1845" name="Google Shape;1845;p34"/>
          <p:cNvSpPr txBox="1"/>
          <p:nvPr>
            <p:ph idx="1" type="subTitle"/>
          </p:nvPr>
        </p:nvSpPr>
        <p:spPr>
          <a:xfrm>
            <a:off x="4031250" y="1096525"/>
            <a:ext cx="3858900" cy="12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some modules from: </a:t>
            </a:r>
            <a:endParaRPr/>
          </a:p>
        </p:txBody>
      </p:sp>
      <p:sp>
        <p:nvSpPr>
          <p:cNvPr id="1846" name="Google Shape;1846;p34"/>
          <p:cNvSpPr/>
          <p:nvPr/>
        </p:nvSpPr>
        <p:spPr>
          <a:xfrm rot="1501571">
            <a:off x="7725125" y="3160098"/>
            <a:ext cx="1411540" cy="1326309"/>
          </a:xfrm>
          <a:custGeom>
            <a:rect b="b" l="l" r="r" t="t"/>
            <a:pathLst>
              <a:path extrusionOk="0" h="39526" w="42066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7" name="Google Shape;1847;p34"/>
          <p:cNvGrpSpPr/>
          <p:nvPr/>
        </p:nvGrpSpPr>
        <p:grpSpPr>
          <a:xfrm>
            <a:off x="7641528" y="2350834"/>
            <a:ext cx="1840127" cy="3073079"/>
            <a:chOff x="8020703" y="3817528"/>
            <a:chExt cx="843979" cy="1409475"/>
          </a:xfrm>
        </p:grpSpPr>
        <p:sp>
          <p:nvSpPr>
            <p:cNvPr id="1848" name="Google Shape;1848;p34"/>
            <p:cNvSpPr/>
            <p:nvPr/>
          </p:nvSpPr>
          <p:spPr>
            <a:xfrm>
              <a:off x="8535180" y="3823805"/>
              <a:ext cx="329502" cy="1345089"/>
            </a:xfrm>
            <a:custGeom>
              <a:rect b="b" l="l" r="r" t="t"/>
              <a:pathLst>
                <a:path extrusionOk="0" h="74998" w="18372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rgbClr val="BDA3BC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8363026" y="3817528"/>
              <a:ext cx="329950" cy="1351205"/>
            </a:xfrm>
            <a:custGeom>
              <a:rect b="b" l="l" r="r" t="t"/>
              <a:pathLst>
                <a:path extrusionOk="0" h="75339" w="18397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8574278" y="4531288"/>
              <a:ext cx="19352" cy="67005"/>
            </a:xfrm>
            <a:custGeom>
              <a:rect b="b" l="l" r="r" t="t"/>
              <a:pathLst>
                <a:path extrusionOk="0" h="3736" w="1079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4"/>
            <p:cNvSpPr/>
            <p:nvPr/>
          </p:nvSpPr>
          <p:spPr>
            <a:xfrm>
              <a:off x="8545977" y="4475567"/>
              <a:ext cx="11694" cy="32373"/>
            </a:xfrm>
            <a:custGeom>
              <a:rect b="b" l="l" r="r" t="t"/>
              <a:pathLst>
                <a:path extrusionOk="0" h="1805" w="652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4"/>
            <p:cNvSpPr/>
            <p:nvPr/>
          </p:nvSpPr>
          <p:spPr>
            <a:xfrm>
              <a:off x="8537422" y="4540739"/>
              <a:ext cx="12160" cy="39116"/>
            </a:xfrm>
            <a:custGeom>
              <a:rect b="b" l="l" r="r" t="t"/>
              <a:pathLst>
                <a:path extrusionOk="0" h="2181" w="678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4"/>
            <p:cNvSpPr/>
            <p:nvPr/>
          </p:nvSpPr>
          <p:spPr>
            <a:xfrm>
              <a:off x="8529334" y="4618035"/>
              <a:ext cx="13057" cy="46774"/>
            </a:xfrm>
            <a:custGeom>
              <a:rect b="b" l="l" r="r" t="t"/>
              <a:pathLst>
                <a:path extrusionOk="0" h="2608" w="728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4"/>
            <p:cNvSpPr/>
            <p:nvPr/>
          </p:nvSpPr>
          <p:spPr>
            <a:xfrm>
              <a:off x="8505516" y="4531288"/>
              <a:ext cx="9900" cy="35978"/>
            </a:xfrm>
            <a:custGeom>
              <a:rect b="b" l="l" r="r" t="t"/>
              <a:pathLst>
                <a:path extrusionOk="0" h="2006" w="552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4"/>
            <p:cNvSpPr/>
            <p:nvPr/>
          </p:nvSpPr>
          <p:spPr>
            <a:xfrm>
              <a:off x="8568001" y="4625675"/>
              <a:ext cx="9003" cy="28337"/>
            </a:xfrm>
            <a:custGeom>
              <a:rect b="b" l="l" r="r" t="t"/>
              <a:pathLst>
                <a:path extrusionOk="0" h="1580" w="502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4"/>
            <p:cNvSpPr/>
            <p:nvPr/>
          </p:nvSpPr>
          <p:spPr>
            <a:xfrm>
              <a:off x="8492030" y="4609050"/>
              <a:ext cx="9003" cy="42721"/>
            </a:xfrm>
            <a:custGeom>
              <a:rect b="b" l="l" r="r" t="t"/>
              <a:pathLst>
                <a:path extrusionOk="0" h="2382" w="502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4"/>
            <p:cNvSpPr/>
            <p:nvPr/>
          </p:nvSpPr>
          <p:spPr>
            <a:xfrm>
              <a:off x="8499670" y="4450387"/>
              <a:ext cx="11263" cy="36426"/>
            </a:xfrm>
            <a:custGeom>
              <a:rect b="b" l="l" r="r" t="t"/>
              <a:pathLst>
                <a:path extrusionOk="0" h="2031" w="628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4"/>
            <p:cNvSpPr/>
            <p:nvPr/>
          </p:nvSpPr>
          <p:spPr>
            <a:xfrm>
              <a:off x="8470454" y="4494433"/>
              <a:ext cx="10348" cy="33736"/>
            </a:xfrm>
            <a:custGeom>
              <a:rect b="b" l="l" r="r" t="t"/>
              <a:pathLst>
                <a:path extrusionOk="0" h="1881" w="577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4"/>
            <p:cNvSpPr/>
            <p:nvPr/>
          </p:nvSpPr>
          <p:spPr>
            <a:xfrm>
              <a:off x="8745984" y="4574438"/>
              <a:ext cx="9021" cy="44533"/>
            </a:xfrm>
            <a:custGeom>
              <a:rect b="b" l="l" r="r" t="t"/>
              <a:pathLst>
                <a:path extrusionOk="0" h="2483" w="503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4"/>
            <p:cNvSpPr/>
            <p:nvPr/>
          </p:nvSpPr>
          <p:spPr>
            <a:xfrm>
              <a:off x="8734757" y="4504333"/>
              <a:ext cx="9003" cy="28319"/>
            </a:xfrm>
            <a:custGeom>
              <a:rect b="b" l="l" r="r" t="t"/>
              <a:pathLst>
                <a:path extrusionOk="0" h="1579" w="502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4"/>
            <p:cNvSpPr/>
            <p:nvPr/>
          </p:nvSpPr>
          <p:spPr>
            <a:xfrm>
              <a:off x="8717683" y="4558261"/>
              <a:ext cx="8555" cy="30131"/>
            </a:xfrm>
            <a:custGeom>
              <a:rect b="b" l="l" r="r" t="t"/>
              <a:pathLst>
                <a:path extrusionOk="0" h="1680" w="477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4"/>
            <p:cNvSpPr/>
            <p:nvPr/>
          </p:nvSpPr>
          <p:spPr>
            <a:xfrm>
              <a:off x="8770268" y="4556916"/>
              <a:ext cx="9452" cy="33736"/>
            </a:xfrm>
            <a:custGeom>
              <a:rect b="b" l="l" r="r" t="t"/>
              <a:pathLst>
                <a:path extrusionOk="0" h="1881" w="527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8734757" y="4662100"/>
              <a:ext cx="9003" cy="30579"/>
            </a:xfrm>
            <a:custGeom>
              <a:rect b="b" l="l" r="r" t="t"/>
              <a:pathLst>
                <a:path extrusionOk="0" h="1705" w="502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8710940" y="4614897"/>
              <a:ext cx="8555" cy="26992"/>
            </a:xfrm>
            <a:custGeom>
              <a:rect b="b" l="l" r="r" t="t"/>
              <a:pathLst>
                <a:path extrusionOk="0" h="1505" w="477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4"/>
            <p:cNvSpPr/>
            <p:nvPr/>
          </p:nvSpPr>
          <p:spPr>
            <a:xfrm>
              <a:off x="8764869" y="4643215"/>
              <a:ext cx="8555" cy="39565"/>
            </a:xfrm>
            <a:custGeom>
              <a:rect b="b" l="l" r="r" t="t"/>
              <a:pathLst>
                <a:path extrusionOk="0" h="2206" w="477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4"/>
            <p:cNvSpPr/>
            <p:nvPr/>
          </p:nvSpPr>
          <p:spPr>
            <a:xfrm>
              <a:off x="8786893" y="4617587"/>
              <a:ext cx="9003" cy="23854"/>
            </a:xfrm>
            <a:custGeom>
              <a:rect b="b" l="l" r="r" t="t"/>
              <a:pathLst>
                <a:path extrusionOk="0" h="1330" w="502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4"/>
            <p:cNvSpPr/>
            <p:nvPr/>
          </p:nvSpPr>
          <p:spPr>
            <a:xfrm>
              <a:off x="8712285" y="4503867"/>
              <a:ext cx="8555" cy="26095"/>
            </a:xfrm>
            <a:custGeom>
              <a:rect b="b" l="l" r="r" t="t"/>
              <a:pathLst>
                <a:path extrusionOk="0" h="1455" w="477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4"/>
            <p:cNvSpPr/>
            <p:nvPr/>
          </p:nvSpPr>
          <p:spPr>
            <a:xfrm>
              <a:off x="8686208" y="4511525"/>
              <a:ext cx="9452" cy="27871"/>
            </a:xfrm>
            <a:custGeom>
              <a:rect b="b" l="l" r="r" t="t"/>
              <a:pathLst>
                <a:path extrusionOk="0" h="1554" w="527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4"/>
            <p:cNvSpPr/>
            <p:nvPr/>
          </p:nvSpPr>
          <p:spPr>
            <a:xfrm>
              <a:off x="8625983" y="4118678"/>
              <a:ext cx="9003" cy="32373"/>
            </a:xfrm>
            <a:custGeom>
              <a:rect b="b" l="l" r="r" t="t"/>
              <a:pathLst>
                <a:path extrusionOk="0" h="1805" w="502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8643506" y="4089015"/>
              <a:ext cx="9003" cy="36874"/>
            </a:xfrm>
            <a:custGeom>
              <a:rect b="b" l="l" r="r" t="t"/>
              <a:pathLst>
                <a:path extrusionOk="0" h="2056" w="502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8623275" y="4188334"/>
              <a:ext cx="9470" cy="34632"/>
            </a:xfrm>
            <a:custGeom>
              <a:rect b="b" l="l" r="r" t="t"/>
              <a:pathLst>
                <a:path extrusionOk="0" h="1931" w="528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8650697" y="4182505"/>
              <a:ext cx="9003" cy="39565"/>
            </a:xfrm>
            <a:custGeom>
              <a:rect b="b" l="l" r="r" t="t"/>
              <a:pathLst>
                <a:path extrusionOk="0" h="2206" w="502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4"/>
            <p:cNvSpPr/>
            <p:nvPr/>
          </p:nvSpPr>
          <p:spPr>
            <a:xfrm>
              <a:off x="8612945" y="4860756"/>
              <a:ext cx="10348" cy="51725"/>
            </a:xfrm>
            <a:custGeom>
              <a:rect b="b" l="l" r="r" t="t"/>
              <a:pathLst>
                <a:path extrusionOk="0" h="2884" w="577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4"/>
            <p:cNvSpPr/>
            <p:nvPr/>
          </p:nvSpPr>
          <p:spPr>
            <a:xfrm>
              <a:off x="8592715" y="4845924"/>
              <a:ext cx="8555" cy="37789"/>
            </a:xfrm>
            <a:custGeom>
              <a:rect b="b" l="l" r="r" t="t"/>
              <a:pathLst>
                <a:path extrusionOk="0" h="2107" w="477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4"/>
            <p:cNvSpPr/>
            <p:nvPr/>
          </p:nvSpPr>
          <p:spPr>
            <a:xfrm>
              <a:off x="8594957" y="4942123"/>
              <a:ext cx="10366" cy="26974"/>
            </a:xfrm>
            <a:custGeom>
              <a:rect b="b" l="l" r="r" t="t"/>
              <a:pathLst>
                <a:path extrusionOk="0" h="1504" w="578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8630467" y="4921445"/>
              <a:ext cx="12160" cy="43170"/>
            </a:xfrm>
            <a:custGeom>
              <a:rect b="b" l="l" r="r" t="t"/>
              <a:pathLst>
                <a:path extrusionOk="0" h="2407" w="678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4"/>
            <p:cNvSpPr/>
            <p:nvPr/>
          </p:nvSpPr>
          <p:spPr>
            <a:xfrm>
              <a:off x="8582384" y="4911994"/>
              <a:ext cx="8107" cy="22957"/>
            </a:xfrm>
            <a:custGeom>
              <a:rect b="b" l="l" r="r" t="t"/>
              <a:pathLst>
                <a:path extrusionOk="0" h="1280" w="452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4"/>
            <p:cNvSpPr/>
            <p:nvPr/>
          </p:nvSpPr>
          <p:spPr>
            <a:xfrm>
              <a:off x="8615187" y="4781648"/>
              <a:ext cx="11712" cy="36426"/>
            </a:xfrm>
            <a:custGeom>
              <a:rect b="b" l="l" r="r" t="t"/>
              <a:pathLst>
                <a:path extrusionOk="0" h="2031" w="653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4"/>
            <p:cNvSpPr/>
            <p:nvPr/>
          </p:nvSpPr>
          <p:spPr>
            <a:xfrm>
              <a:off x="8039955" y="4367264"/>
              <a:ext cx="608887" cy="854938"/>
            </a:xfrm>
            <a:custGeom>
              <a:rect b="b" l="l" r="r" t="t"/>
              <a:pathLst>
                <a:path extrusionOk="0" h="35615" w="25365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rgbClr val="BDA3BC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4"/>
            <p:cNvSpPr/>
            <p:nvPr/>
          </p:nvSpPr>
          <p:spPr>
            <a:xfrm>
              <a:off x="8020703" y="4363640"/>
              <a:ext cx="563157" cy="863364"/>
            </a:xfrm>
            <a:custGeom>
              <a:rect b="b" l="l" r="r" t="t"/>
              <a:pathLst>
                <a:path extrusionOk="0" h="35966" w="2346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1" name="Google Shape;1881;p34"/>
          <p:cNvSpPr txBox="1"/>
          <p:nvPr/>
        </p:nvSpPr>
        <p:spPr>
          <a:xfrm>
            <a:off x="8836625" y="2426725"/>
            <a:ext cx="2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3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882" name="Google Shape;18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75" y="2426725"/>
            <a:ext cx="2311200" cy="23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p34"/>
          <p:cNvSpPr txBox="1"/>
          <p:nvPr/>
        </p:nvSpPr>
        <p:spPr>
          <a:xfrm>
            <a:off x="3609900" y="2483325"/>
            <a:ext cx="9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HIV model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884" name="Google Shape;18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813" y="1998325"/>
            <a:ext cx="2311200" cy="2349912"/>
          </a:xfrm>
          <a:prstGeom prst="rect">
            <a:avLst/>
          </a:prstGeom>
          <a:noFill/>
          <a:ln>
            <a:noFill/>
          </a:ln>
        </p:spPr>
      </p:pic>
      <p:sp>
        <p:nvSpPr>
          <p:cNvPr id="1885" name="Google Shape;1885;p34"/>
          <p:cNvSpPr txBox="1"/>
          <p:nvPr/>
        </p:nvSpPr>
        <p:spPr>
          <a:xfrm>
            <a:off x="4852838" y="4531775"/>
            <a:ext cx="17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Simple birth rates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and goal</a:t>
            </a:r>
            <a:endParaRPr/>
          </a:p>
        </p:txBody>
      </p:sp>
      <p:sp>
        <p:nvSpPr>
          <p:cNvPr id="1891" name="Google Shape;1891;p35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Research by sociologist Kristin Park revealed that childfree people tended to be </a:t>
            </a:r>
            <a:r>
              <a:rPr b="1" lang="en" sz="1850"/>
              <a:t>better educated</a:t>
            </a:r>
            <a:r>
              <a:rPr lang="en" sz="1850"/>
              <a:t>, to be </a:t>
            </a:r>
            <a:r>
              <a:rPr b="1" lang="en" sz="1850"/>
              <a:t>professionals</a:t>
            </a:r>
            <a:r>
              <a:rPr lang="en" sz="1850"/>
              <a:t>, to live in </a:t>
            </a:r>
            <a:r>
              <a:rPr b="1" lang="en" sz="1850">
                <a:solidFill>
                  <a:srgbClr val="FF9900"/>
                </a:solidFill>
              </a:rPr>
              <a:t>urban areas</a:t>
            </a:r>
            <a:r>
              <a:rPr b="1" lang="en" sz="1850"/>
              <a:t>,</a:t>
            </a:r>
            <a:r>
              <a:rPr lang="en" sz="1850"/>
              <a:t> to be less religious, and to have less conventional life choices.</a:t>
            </a:r>
            <a:endParaRPr sz="18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50"/>
              <a:t>Maybe, these reasons are just correlated but are not the cause.</a:t>
            </a:r>
            <a:endParaRPr sz="18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50"/>
              <a:t>Some factors considered that may be contributing to the declining birth rates are </a:t>
            </a:r>
            <a:r>
              <a:rPr b="1" lang="en" sz="1850"/>
              <a:t>increased unemployment, financial losses and economic uncertainty. </a:t>
            </a:r>
            <a:endParaRPr b="1" sz="18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50"/>
              <a:t>The goal is address financial insecurity as a reason people decide not to have children. </a:t>
            </a:r>
            <a:r>
              <a:rPr lang="en" sz="1850"/>
              <a:t>I hope to observe how financial measures can determine the amount of births in one community.  </a:t>
            </a:r>
            <a:endParaRPr b="1" sz="1850"/>
          </a:p>
        </p:txBody>
      </p:sp>
      <p:sp>
        <p:nvSpPr>
          <p:cNvPr id="1892" name="Google Shape;1892;p35"/>
          <p:cNvSpPr txBox="1"/>
          <p:nvPr/>
        </p:nvSpPr>
        <p:spPr>
          <a:xfrm>
            <a:off x="8836625" y="2426725"/>
            <a:ext cx="2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4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36"/>
          <p:cNvSpPr/>
          <p:nvPr/>
        </p:nvSpPr>
        <p:spPr>
          <a:xfrm>
            <a:off x="6113000" y="970700"/>
            <a:ext cx="1097700" cy="1097700"/>
          </a:xfrm>
          <a:prstGeom prst="ellipse">
            <a:avLst/>
          </a:prstGeom>
          <a:solidFill>
            <a:srgbClr val="BDA3BC">
              <a:alpha val="23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8" name="Google Shape;1898;p36"/>
          <p:cNvGrpSpPr/>
          <p:nvPr/>
        </p:nvGrpSpPr>
        <p:grpSpPr>
          <a:xfrm>
            <a:off x="-337827" y="2503263"/>
            <a:ext cx="4342290" cy="4341333"/>
            <a:chOff x="2257025" y="1177350"/>
            <a:chExt cx="2949925" cy="2949275"/>
          </a:xfrm>
        </p:grpSpPr>
        <p:sp>
          <p:nvSpPr>
            <p:cNvPr id="1899" name="Google Shape;1899;p36"/>
            <p:cNvSpPr/>
            <p:nvPr/>
          </p:nvSpPr>
          <p:spPr>
            <a:xfrm>
              <a:off x="2257025" y="1177350"/>
              <a:ext cx="2949925" cy="2949275"/>
            </a:xfrm>
            <a:custGeom>
              <a:rect b="b" l="l" r="r" t="t"/>
              <a:pathLst>
                <a:path extrusionOk="0" h="117971" w="117997">
                  <a:moveTo>
                    <a:pt x="58999" y="0"/>
                  </a:moveTo>
                  <a:cubicBezTo>
                    <a:pt x="26417" y="0"/>
                    <a:pt x="1" y="26416"/>
                    <a:pt x="1" y="58998"/>
                  </a:cubicBezTo>
                  <a:cubicBezTo>
                    <a:pt x="1" y="91580"/>
                    <a:pt x="26417" y="117971"/>
                    <a:pt x="58999" y="117971"/>
                  </a:cubicBezTo>
                  <a:cubicBezTo>
                    <a:pt x="91580" y="117971"/>
                    <a:pt x="117997" y="91580"/>
                    <a:pt x="117997" y="58998"/>
                  </a:cubicBezTo>
                  <a:cubicBezTo>
                    <a:pt x="117997" y="26416"/>
                    <a:pt x="91580" y="0"/>
                    <a:pt x="58999" y="0"/>
                  </a:cubicBezTo>
                  <a:close/>
                </a:path>
              </a:pathLst>
            </a:custGeom>
            <a:solidFill>
              <a:srgbClr val="BDA3BC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2428100" y="1348400"/>
              <a:ext cx="2607800" cy="2607175"/>
            </a:xfrm>
            <a:custGeom>
              <a:rect b="b" l="l" r="r" t="t"/>
              <a:pathLst>
                <a:path extrusionOk="0" h="104287" w="104312">
                  <a:moveTo>
                    <a:pt x="52156" y="0"/>
                  </a:moveTo>
                  <a:cubicBezTo>
                    <a:pt x="23359" y="0"/>
                    <a:pt x="0" y="23359"/>
                    <a:pt x="0" y="52156"/>
                  </a:cubicBezTo>
                  <a:cubicBezTo>
                    <a:pt x="0" y="80953"/>
                    <a:pt x="23359" y="104287"/>
                    <a:pt x="52156" y="104287"/>
                  </a:cubicBezTo>
                  <a:cubicBezTo>
                    <a:pt x="80953" y="104287"/>
                    <a:pt x="104311" y="80953"/>
                    <a:pt x="104311" y="52156"/>
                  </a:cubicBezTo>
                  <a:cubicBezTo>
                    <a:pt x="104311" y="23359"/>
                    <a:pt x="80953" y="0"/>
                    <a:pt x="52156" y="0"/>
                  </a:cubicBezTo>
                  <a:close/>
                </a:path>
              </a:pathLst>
            </a:custGeom>
            <a:solidFill>
              <a:srgbClr val="BDA3BC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2638000" y="1558300"/>
              <a:ext cx="2188000" cy="2187375"/>
            </a:xfrm>
            <a:custGeom>
              <a:rect b="b" l="l" r="r" t="t"/>
              <a:pathLst>
                <a:path extrusionOk="0" h="87495" w="87520">
                  <a:moveTo>
                    <a:pt x="43760" y="0"/>
                  </a:moveTo>
                  <a:cubicBezTo>
                    <a:pt x="19599" y="0"/>
                    <a:pt x="0" y="19599"/>
                    <a:pt x="0" y="43760"/>
                  </a:cubicBezTo>
                  <a:cubicBezTo>
                    <a:pt x="0" y="67920"/>
                    <a:pt x="19599" y="87495"/>
                    <a:pt x="43760" y="87495"/>
                  </a:cubicBezTo>
                  <a:cubicBezTo>
                    <a:pt x="67920" y="87495"/>
                    <a:pt x="87519" y="67920"/>
                    <a:pt x="87519" y="43760"/>
                  </a:cubicBezTo>
                  <a:cubicBezTo>
                    <a:pt x="87519" y="19599"/>
                    <a:pt x="67920" y="0"/>
                    <a:pt x="43760" y="0"/>
                  </a:cubicBezTo>
                  <a:close/>
                </a:path>
              </a:pathLst>
            </a:custGeom>
            <a:solidFill>
              <a:srgbClr val="BDA3BC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2" name="Google Shape;1902;p36"/>
          <p:cNvSpPr txBox="1"/>
          <p:nvPr>
            <p:ph type="title"/>
          </p:nvPr>
        </p:nvSpPr>
        <p:spPr>
          <a:xfrm>
            <a:off x="4892750" y="2176163"/>
            <a:ext cx="3538200" cy="15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MODEL</a:t>
            </a:r>
            <a:endParaRPr sz="4300"/>
          </a:p>
        </p:txBody>
      </p:sp>
      <p:sp>
        <p:nvSpPr>
          <p:cNvPr id="1903" name="Google Shape;1903;p36"/>
          <p:cNvSpPr txBox="1"/>
          <p:nvPr>
            <p:ph idx="2" type="title"/>
          </p:nvPr>
        </p:nvSpPr>
        <p:spPr>
          <a:xfrm>
            <a:off x="6113000" y="1173363"/>
            <a:ext cx="10977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904" name="Google Shape;1904;p36"/>
          <p:cNvGrpSpPr/>
          <p:nvPr/>
        </p:nvGrpSpPr>
        <p:grpSpPr>
          <a:xfrm>
            <a:off x="1034599" y="1678782"/>
            <a:ext cx="1597429" cy="3464932"/>
            <a:chOff x="1034599" y="1678782"/>
            <a:chExt cx="1597429" cy="3464932"/>
          </a:xfrm>
        </p:grpSpPr>
        <p:grpSp>
          <p:nvGrpSpPr>
            <p:cNvPr id="1905" name="Google Shape;1905;p36"/>
            <p:cNvGrpSpPr/>
            <p:nvPr/>
          </p:nvGrpSpPr>
          <p:grpSpPr>
            <a:xfrm flipH="1">
              <a:off x="1034599" y="1678782"/>
              <a:ext cx="1597429" cy="3464932"/>
              <a:chOff x="3151775" y="2574100"/>
              <a:chExt cx="1240625" cy="2691000"/>
            </a:xfrm>
          </p:grpSpPr>
          <p:sp>
            <p:nvSpPr>
              <p:cNvPr id="1906" name="Google Shape;1906;p36"/>
              <p:cNvSpPr/>
              <p:nvPr/>
            </p:nvSpPr>
            <p:spPr>
              <a:xfrm>
                <a:off x="3792750" y="2691650"/>
                <a:ext cx="579600" cy="1030400"/>
              </a:xfrm>
              <a:custGeom>
                <a:rect b="b" l="l" r="r" t="t"/>
                <a:pathLst>
                  <a:path extrusionOk="0" h="41216" w="23184">
                    <a:moveTo>
                      <a:pt x="13275" y="1"/>
                    </a:moveTo>
                    <a:cubicBezTo>
                      <a:pt x="11490" y="1"/>
                      <a:pt x="10226" y="581"/>
                      <a:pt x="10226" y="581"/>
                    </a:cubicBezTo>
                    <a:cubicBezTo>
                      <a:pt x="10226" y="581"/>
                      <a:pt x="1" y="22135"/>
                      <a:pt x="151" y="29153"/>
                    </a:cubicBezTo>
                    <a:cubicBezTo>
                      <a:pt x="302" y="36196"/>
                      <a:pt x="6392" y="40582"/>
                      <a:pt x="11454" y="41158"/>
                    </a:cubicBezTo>
                    <a:cubicBezTo>
                      <a:pt x="11812" y="41197"/>
                      <a:pt x="12169" y="41216"/>
                      <a:pt x="12523" y="41216"/>
                    </a:cubicBezTo>
                    <a:cubicBezTo>
                      <a:pt x="17191" y="41216"/>
                      <a:pt x="21491" y="37934"/>
                      <a:pt x="22307" y="33764"/>
                    </a:cubicBezTo>
                    <a:cubicBezTo>
                      <a:pt x="23184" y="29253"/>
                      <a:pt x="19424" y="26521"/>
                      <a:pt x="18948" y="23213"/>
                    </a:cubicBezTo>
                    <a:cubicBezTo>
                      <a:pt x="18497" y="19905"/>
                      <a:pt x="21204" y="13439"/>
                      <a:pt x="21580" y="10556"/>
                    </a:cubicBezTo>
                    <a:cubicBezTo>
                      <a:pt x="22056" y="6997"/>
                      <a:pt x="21279" y="3739"/>
                      <a:pt x="17620" y="1308"/>
                    </a:cubicBezTo>
                    <a:cubicBezTo>
                      <a:pt x="16086" y="296"/>
                      <a:pt x="14548" y="1"/>
                      <a:pt x="13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6"/>
              <p:cNvSpPr/>
              <p:nvPr/>
            </p:nvSpPr>
            <p:spPr>
              <a:xfrm>
                <a:off x="3481975" y="3337125"/>
                <a:ext cx="510675" cy="437100"/>
              </a:xfrm>
              <a:custGeom>
                <a:rect b="b" l="l" r="r" t="t"/>
                <a:pathLst>
                  <a:path extrusionOk="0" h="17484" w="20427">
                    <a:moveTo>
                      <a:pt x="16818" y="1"/>
                    </a:moveTo>
                    <a:lnTo>
                      <a:pt x="6743" y="552"/>
                    </a:lnTo>
                    <a:cubicBezTo>
                      <a:pt x="6743" y="552"/>
                      <a:pt x="6818" y="6367"/>
                      <a:pt x="6743" y="6667"/>
                    </a:cubicBezTo>
                    <a:cubicBezTo>
                      <a:pt x="6667" y="6993"/>
                      <a:pt x="2808" y="8447"/>
                      <a:pt x="2808" y="8447"/>
                    </a:cubicBezTo>
                    <a:cubicBezTo>
                      <a:pt x="2808" y="8447"/>
                      <a:pt x="1" y="15915"/>
                      <a:pt x="4888" y="17244"/>
                    </a:cubicBezTo>
                    <a:cubicBezTo>
                      <a:pt x="5494" y="17409"/>
                      <a:pt x="6121" y="17483"/>
                      <a:pt x="6757" y="17483"/>
                    </a:cubicBezTo>
                    <a:cubicBezTo>
                      <a:pt x="11230" y="17483"/>
                      <a:pt x="16162" y="13826"/>
                      <a:pt x="17369" y="12532"/>
                    </a:cubicBezTo>
                    <a:cubicBezTo>
                      <a:pt x="18773" y="11078"/>
                      <a:pt x="20427" y="7745"/>
                      <a:pt x="20427" y="7745"/>
                    </a:cubicBezTo>
                    <a:cubicBezTo>
                      <a:pt x="20427" y="7745"/>
                      <a:pt x="17194" y="6918"/>
                      <a:pt x="16968" y="6141"/>
                    </a:cubicBezTo>
                    <a:cubicBezTo>
                      <a:pt x="16743" y="5364"/>
                      <a:pt x="16818" y="1"/>
                      <a:pt x="168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6"/>
              <p:cNvSpPr/>
              <p:nvPr/>
            </p:nvSpPr>
            <p:spPr>
              <a:xfrm>
                <a:off x="3650525" y="3337125"/>
                <a:ext cx="251900" cy="128075"/>
              </a:xfrm>
              <a:custGeom>
                <a:rect b="b" l="l" r="r" t="t"/>
                <a:pathLst>
                  <a:path extrusionOk="0" h="5123" w="10076">
                    <a:moveTo>
                      <a:pt x="10076" y="1"/>
                    </a:moveTo>
                    <a:lnTo>
                      <a:pt x="1" y="552"/>
                    </a:lnTo>
                    <a:cubicBezTo>
                      <a:pt x="1" y="552"/>
                      <a:pt x="26" y="3209"/>
                      <a:pt x="26" y="5013"/>
                    </a:cubicBezTo>
                    <a:cubicBezTo>
                      <a:pt x="447" y="5090"/>
                      <a:pt x="868" y="5122"/>
                      <a:pt x="1289" y="5122"/>
                    </a:cubicBezTo>
                    <a:cubicBezTo>
                      <a:pt x="1419" y="5122"/>
                      <a:pt x="1550" y="5119"/>
                      <a:pt x="1680" y="5113"/>
                    </a:cubicBezTo>
                    <a:cubicBezTo>
                      <a:pt x="3660" y="5013"/>
                      <a:pt x="5690" y="4587"/>
                      <a:pt x="7544" y="3885"/>
                    </a:cubicBezTo>
                    <a:cubicBezTo>
                      <a:pt x="8422" y="3559"/>
                      <a:pt x="9274" y="3184"/>
                      <a:pt x="10051" y="2682"/>
                    </a:cubicBezTo>
                    <a:cubicBezTo>
                      <a:pt x="10051" y="1304"/>
                      <a:pt x="10076" y="1"/>
                      <a:pt x="10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36"/>
              <p:cNvSpPr/>
              <p:nvPr/>
            </p:nvSpPr>
            <p:spPr>
              <a:xfrm>
                <a:off x="3274575" y="3831200"/>
                <a:ext cx="232500" cy="494675"/>
              </a:xfrm>
              <a:custGeom>
                <a:rect b="b" l="l" r="r" t="t"/>
                <a:pathLst>
                  <a:path extrusionOk="0" h="19787" w="9300">
                    <a:moveTo>
                      <a:pt x="4483" y="0"/>
                    </a:moveTo>
                    <a:cubicBezTo>
                      <a:pt x="3506" y="0"/>
                      <a:pt x="1154" y="1165"/>
                      <a:pt x="1154" y="1165"/>
                    </a:cubicBezTo>
                    <a:cubicBezTo>
                      <a:pt x="1154" y="1165"/>
                      <a:pt x="778" y="5827"/>
                      <a:pt x="627" y="10864"/>
                    </a:cubicBezTo>
                    <a:cubicBezTo>
                      <a:pt x="477" y="15300"/>
                      <a:pt x="1" y="19787"/>
                      <a:pt x="1" y="19787"/>
                    </a:cubicBezTo>
                    <a:cubicBezTo>
                      <a:pt x="1" y="19787"/>
                      <a:pt x="5264" y="16904"/>
                      <a:pt x="6818" y="14498"/>
                    </a:cubicBezTo>
                    <a:cubicBezTo>
                      <a:pt x="8372" y="12092"/>
                      <a:pt x="9299" y="9611"/>
                      <a:pt x="8748" y="7381"/>
                    </a:cubicBezTo>
                    <a:cubicBezTo>
                      <a:pt x="8221" y="5125"/>
                      <a:pt x="5490" y="162"/>
                      <a:pt x="4637" y="12"/>
                    </a:cubicBezTo>
                    <a:cubicBezTo>
                      <a:pt x="4591" y="4"/>
                      <a:pt x="4539" y="0"/>
                      <a:pt x="4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6"/>
              <p:cNvSpPr/>
              <p:nvPr/>
            </p:nvSpPr>
            <p:spPr>
              <a:xfrm>
                <a:off x="4028350" y="3960725"/>
                <a:ext cx="364050" cy="669050"/>
              </a:xfrm>
              <a:custGeom>
                <a:rect b="b" l="l" r="r" t="t"/>
                <a:pathLst>
                  <a:path extrusionOk="0" h="26762" w="14562">
                    <a:moveTo>
                      <a:pt x="9548" y="0"/>
                    </a:moveTo>
                    <a:cubicBezTo>
                      <a:pt x="6555" y="0"/>
                      <a:pt x="1228" y="3904"/>
                      <a:pt x="1228" y="3904"/>
                    </a:cubicBezTo>
                    <a:cubicBezTo>
                      <a:pt x="1228" y="3904"/>
                      <a:pt x="4036" y="9869"/>
                      <a:pt x="3634" y="13578"/>
                    </a:cubicBezTo>
                    <a:cubicBezTo>
                      <a:pt x="3334" y="16385"/>
                      <a:pt x="1780" y="18791"/>
                      <a:pt x="0" y="20997"/>
                    </a:cubicBezTo>
                    <a:cubicBezTo>
                      <a:pt x="301" y="21348"/>
                      <a:pt x="602" y="21698"/>
                      <a:pt x="878" y="22049"/>
                    </a:cubicBezTo>
                    <a:cubicBezTo>
                      <a:pt x="2030" y="23503"/>
                      <a:pt x="3008" y="25107"/>
                      <a:pt x="3885" y="26761"/>
                    </a:cubicBezTo>
                    <a:cubicBezTo>
                      <a:pt x="6792" y="24405"/>
                      <a:pt x="9549" y="21548"/>
                      <a:pt x="11003" y="18942"/>
                    </a:cubicBezTo>
                    <a:cubicBezTo>
                      <a:pt x="14562" y="12525"/>
                      <a:pt x="13409" y="4029"/>
                      <a:pt x="11153" y="721"/>
                    </a:cubicBezTo>
                    <a:cubicBezTo>
                      <a:pt x="10805" y="208"/>
                      <a:pt x="10239" y="0"/>
                      <a:pt x="9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6"/>
              <p:cNvSpPr/>
              <p:nvPr/>
            </p:nvSpPr>
            <p:spPr>
              <a:xfrm>
                <a:off x="3287750" y="3572100"/>
                <a:ext cx="213675" cy="328975"/>
              </a:xfrm>
              <a:custGeom>
                <a:rect b="b" l="l" r="r" t="t"/>
                <a:pathLst>
                  <a:path extrusionOk="0" h="13159" w="8547">
                    <a:moveTo>
                      <a:pt x="7619" y="0"/>
                    </a:moveTo>
                    <a:cubicBezTo>
                      <a:pt x="7619" y="0"/>
                      <a:pt x="4887" y="301"/>
                      <a:pt x="2481" y="4261"/>
                    </a:cubicBezTo>
                    <a:cubicBezTo>
                      <a:pt x="100" y="8196"/>
                      <a:pt x="0" y="12857"/>
                      <a:pt x="0" y="12857"/>
                    </a:cubicBezTo>
                    <a:lnTo>
                      <a:pt x="7143" y="13158"/>
                    </a:lnTo>
                    <a:cubicBezTo>
                      <a:pt x="7143" y="13158"/>
                      <a:pt x="8547" y="6341"/>
                      <a:pt x="8547" y="3935"/>
                    </a:cubicBezTo>
                    <a:cubicBezTo>
                      <a:pt x="8547" y="1529"/>
                      <a:pt x="7619" y="0"/>
                      <a:pt x="76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6"/>
              <p:cNvSpPr/>
              <p:nvPr/>
            </p:nvSpPr>
            <p:spPr>
              <a:xfrm>
                <a:off x="3873025" y="3548750"/>
                <a:ext cx="461125" cy="557825"/>
              </a:xfrm>
              <a:custGeom>
                <a:rect b="b" l="l" r="r" t="t"/>
                <a:pathLst>
                  <a:path extrusionOk="0" h="22313" w="18445">
                    <a:moveTo>
                      <a:pt x="7663" y="0"/>
                    </a:moveTo>
                    <a:cubicBezTo>
                      <a:pt x="7062" y="0"/>
                      <a:pt x="6665" y="82"/>
                      <a:pt x="6665" y="82"/>
                    </a:cubicBezTo>
                    <a:cubicBezTo>
                      <a:pt x="6658" y="81"/>
                      <a:pt x="6652" y="81"/>
                      <a:pt x="6645" y="81"/>
                    </a:cubicBezTo>
                    <a:cubicBezTo>
                      <a:pt x="5660" y="81"/>
                      <a:pt x="1" y="7387"/>
                      <a:pt x="399" y="12789"/>
                    </a:cubicBezTo>
                    <a:cubicBezTo>
                      <a:pt x="775" y="18202"/>
                      <a:pt x="7066" y="22313"/>
                      <a:pt x="7066" y="22313"/>
                    </a:cubicBezTo>
                    <a:cubicBezTo>
                      <a:pt x="7066" y="22313"/>
                      <a:pt x="9221" y="21160"/>
                      <a:pt x="12404" y="20057"/>
                    </a:cubicBezTo>
                    <a:cubicBezTo>
                      <a:pt x="15587" y="18979"/>
                      <a:pt x="18444" y="17826"/>
                      <a:pt x="18444" y="17826"/>
                    </a:cubicBezTo>
                    <a:cubicBezTo>
                      <a:pt x="18444" y="17826"/>
                      <a:pt x="13958" y="4794"/>
                      <a:pt x="12028" y="2087"/>
                    </a:cubicBezTo>
                    <a:cubicBezTo>
                      <a:pt x="10741" y="304"/>
                      <a:pt x="8823" y="0"/>
                      <a:pt x="76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6"/>
              <p:cNvSpPr/>
              <p:nvPr/>
            </p:nvSpPr>
            <p:spPr>
              <a:xfrm>
                <a:off x="3433725" y="2654500"/>
                <a:ext cx="634700" cy="762650"/>
              </a:xfrm>
              <a:custGeom>
                <a:rect b="b" l="l" r="r" t="t"/>
                <a:pathLst>
                  <a:path extrusionOk="0" h="30506" w="25388">
                    <a:moveTo>
                      <a:pt x="10177" y="1"/>
                    </a:moveTo>
                    <a:cubicBezTo>
                      <a:pt x="10026" y="1"/>
                      <a:pt x="9883" y="13"/>
                      <a:pt x="9750" y="37"/>
                    </a:cubicBezTo>
                    <a:cubicBezTo>
                      <a:pt x="5966" y="739"/>
                      <a:pt x="2457" y="4298"/>
                      <a:pt x="2231" y="5225"/>
                    </a:cubicBezTo>
                    <a:cubicBezTo>
                      <a:pt x="2231" y="5225"/>
                      <a:pt x="1" y="17030"/>
                      <a:pt x="327" y="19311"/>
                    </a:cubicBezTo>
                    <a:cubicBezTo>
                      <a:pt x="652" y="21516"/>
                      <a:pt x="3008" y="29110"/>
                      <a:pt x="7043" y="30037"/>
                    </a:cubicBezTo>
                    <a:cubicBezTo>
                      <a:pt x="8347" y="30337"/>
                      <a:pt x="9721" y="30506"/>
                      <a:pt x="11105" y="30506"/>
                    </a:cubicBezTo>
                    <a:cubicBezTo>
                      <a:pt x="14005" y="30506"/>
                      <a:pt x="16948" y="29765"/>
                      <a:pt x="19374" y="27932"/>
                    </a:cubicBezTo>
                    <a:cubicBezTo>
                      <a:pt x="21931" y="25977"/>
                      <a:pt x="23861" y="19185"/>
                      <a:pt x="24638" y="14072"/>
                    </a:cubicBezTo>
                    <a:cubicBezTo>
                      <a:pt x="25387" y="9138"/>
                      <a:pt x="14371" y="1"/>
                      <a:pt x="101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36"/>
              <p:cNvSpPr/>
              <p:nvPr/>
            </p:nvSpPr>
            <p:spPr>
              <a:xfrm>
                <a:off x="3414300" y="2574100"/>
                <a:ext cx="741275" cy="527450"/>
              </a:xfrm>
              <a:custGeom>
                <a:rect b="b" l="l" r="r" t="t"/>
                <a:pathLst>
                  <a:path extrusionOk="0" h="21098" w="29651">
                    <a:moveTo>
                      <a:pt x="14984" y="0"/>
                    </a:moveTo>
                    <a:cubicBezTo>
                      <a:pt x="9174" y="0"/>
                      <a:pt x="4520" y="2847"/>
                      <a:pt x="2257" y="7815"/>
                    </a:cubicBezTo>
                    <a:cubicBezTo>
                      <a:pt x="1" y="12777"/>
                      <a:pt x="1480" y="17689"/>
                      <a:pt x="1480" y="17689"/>
                    </a:cubicBezTo>
                    <a:cubicBezTo>
                      <a:pt x="1480" y="17689"/>
                      <a:pt x="1956" y="14381"/>
                      <a:pt x="2307" y="13704"/>
                    </a:cubicBezTo>
                    <a:cubicBezTo>
                      <a:pt x="2683" y="13053"/>
                      <a:pt x="3084" y="11549"/>
                      <a:pt x="5815" y="9018"/>
                    </a:cubicBezTo>
                    <a:cubicBezTo>
                      <a:pt x="8572" y="6486"/>
                      <a:pt x="10678" y="6010"/>
                      <a:pt x="10678" y="6010"/>
                    </a:cubicBezTo>
                    <a:cubicBezTo>
                      <a:pt x="10678" y="6010"/>
                      <a:pt x="11830" y="7414"/>
                      <a:pt x="14863" y="10922"/>
                    </a:cubicBezTo>
                    <a:cubicBezTo>
                      <a:pt x="18422" y="15058"/>
                      <a:pt x="23961" y="20321"/>
                      <a:pt x="24688" y="20697"/>
                    </a:cubicBezTo>
                    <a:cubicBezTo>
                      <a:pt x="25415" y="21048"/>
                      <a:pt x="27795" y="21098"/>
                      <a:pt x="27795" y="21098"/>
                    </a:cubicBezTo>
                    <a:cubicBezTo>
                      <a:pt x="27795" y="21098"/>
                      <a:pt x="29650" y="18266"/>
                      <a:pt x="28723" y="11750"/>
                    </a:cubicBezTo>
                    <a:cubicBezTo>
                      <a:pt x="27846" y="5609"/>
                      <a:pt x="24487" y="1098"/>
                      <a:pt x="17495" y="171"/>
                    </a:cubicBezTo>
                    <a:cubicBezTo>
                      <a:pt x="16637" y="56"/>
                      <a:pt x="15799" y="0"/>
                      <a:pt x="14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6"/>
              <p:cNvSpPr/>
              <p:nvPr/>
            </p:nvSpPr>
            <p:spPr>
              <a:xfrm>
                <a:off x="3970075" y="3053450"/>
                <a:ext cx="186125" cy="151550"/>
              </a:xfrm>
              <a:custGeom>
                <a:rect b="b" l="l" r="r" t="t"/>
                <a:pathLst>
                  <a:path extrusionOk="0" h="6062" w="7445">
                    <a:moveTo>
                      <a:pt x="5491" y="0"/>
                    </a:moveTo>
                    <a:cubicBezTo>
                      <a:pt x="3861" y="0"/>
                      <a:pt x="928" y="2225"/>
                      <a:pt x="928" y="2225"/>
                    </a:cubicBezTo>
                    <a:lnTo>
                      <a:pt x="1" y="5533"/>
                    </a:lnTo>
                    <a:cubicBezTo>
                      <a:pt x="1" y="5533"/>
                      <a:pt x="1087" y="6062"/>
                      <a:pt x="2395" y="6062"/>
                    </a:cubicBezTo>
                    <a:cubicBezTo>
                      <a:pt x="2820" y="6062"/>
                      <a:pt x="3268" y="6006"/>
                      <a:pt x="3710" y="5859"/>
                    </a:cubicBezTo>
                    <a:cubicBezTo>
                      <a:pt x="6041" y="5082"/>
                      <a:pt x="7444" y="2225"/>
                      <a:pt x="6367" y="420"/>
                    </a:cubicBezTo>
                    <a:cubicBezTo>
                      <a:pt x="6182" y="121"/>
                      <a:pt x="5872" y="0"/>
                      <a:pt x="5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6"/>
              <p:cNvSpPr/>
              <p:nvPr/>
            </p:nvSpPr>
            <p:spPr>
              <a:xfrm>
                <a:off x="3151775" y="3525100"/>
                <a:ext cx="1029475" cy="1740000"/>
              </a:xfrm>
              <a:custGeom>
                <a:rect b="b" l="l" r="r" t="t"/>
                <a:pathLst>
                  <a:path extrusionOk="0" h="69600" w="41179">
                    <a:moveTo>
                      <a:pt x="32958" y="0"/>
                    </a:moveTo>
                    <a:cubicBezTo>
                      <a:pt x="32958" y="0"/>
                      <a:pt x="28522" y="8701"/>
                      <a:pt x="20717" y="8701"/>
                    </a:cubicBezTo>
                    <a:cubicBezTo>
                      <a:pt x="20629" y="8701"/>
                      <a:pt x="20541" y="8699"/>
                      <a:pt x="20452" y="8697"/>
                    </a:cubicBezTo>
                    <a:cubicBezTo>
                      <a:pt x="12507" y="8472"/>
                      <a:pt x="17219" y="377"/>
                      <a:pt x="17219" y="376"/>
                    </a:cubicBezTo>
                    <a:lnTo>
                      <a:pt x="17219" y="376"/>
                    </a:lnTo>
                    <a:cubicBezTo>
                      <a:pt x="17218" y="376"/>
                      <a:pt x="12808" y="1304"/>
                      <a:pt x="11981" y="2231"/>
                    </a:cubicBezTo>
                    <a:cubicBezTo>
                      <a:pt x="11153" y="3158"/>
                      <a:pt x="12306" y="5489"/>
                      <a:pt x="11479" y="8472"/>
                    </a:cubicBezTo>
                    <a:cubicBezTo>
                      <a:pt x="10652" y="11479"/>
                      <a:pt x="7595" y="14161"/>
                      <a:pt x="6767" y="17269"/>
                    </a:cubicBezTo>
                    <a:cubicBezTo>
                      <a:pt x="5940" y="20376"/>
                      <a:pt x="7344" y="22682"/>
                      <a:pt x="8171" y="23735"/>
                    </a:cubicBezTo>
                    <a:cubicBezTo>
                      <a:pt x="8998" y="24762"/>
                      <a:pt x="10126" y="25940"/>
                      <a:pt x="10126" y="25940"/>
                    </a:cubicBezTo>
                    <a:cubicBezTo>
                      <a:pt x="10126" y="25940"/>
                      <a:pt x="5740" y="29449"/>
                      <a:pt x="3259" y="33434"/>
                    </a:cubicBezTo>
                    <a:cubicBezTo>
                      <a:pt x="777" y="37419"/>
                      <a:pt x="1" y="43710"/>
                      <a:pt x="1554" y="47695"/>
                    </a:cubicBezTo>
                    <a:cubicBezTo>
                      <a:pt x="3108" y="51680"/>
                      <a:pt x="5890" y="54512"/>
                      <a:pt x="5890" y="54512"/>
                    </a:cubicBezTo>
                    <a:cubicBezTo>
                      <a:pt x="5890" y="54512"/>
                      <a:pt x="5514" y="59675"/>
                      <a:pt x="5815" y="63434"/>
                    </a:cubicBezTo>
                    <a:cubicBezTo>
                      <a:pt x="6141" y="67570"/>
                      <a:pt x="6542" y="69600"/>
                      <a:pt x="6542" y="69600"/>
                    </a:cubicBezTo>
                    <a:lnTo>
                      <a:pt x="39324" y="69600"/>
                    </a:lnTo>
                    <a:cubicBezTo>
                      <a:pt x="39324" y="69600"/>
                      <a:pt x="41179" y="60226"/>
                      <a:pt x="40627" y="54186"/>
                    </a:cubicBezTo>
                    <a:cubicBezTo>
                      <a:pt x="40151" y="48697"/>
                      <a:pt x="39224" y="45590"/>
                      <a:pt x="37369" y="40427"/>
                    </a:cubicBezTo>
                    <a:cubicBezTo>
                      <a:pt x="35489" y="35239"/>
                      <a:pt x="33735" y="31780"/>
                      <a:pt x="33735" y="31780"/>
                    </a:cubicBezTo>
                    <a:lnTo>
                      <a:pt x="36542" y="22958"/>
                    </a:lnTo>
                    <a:cubicBezTo>
                      <a:pt x="36542" y="22958"/>
                      <a:pt x="32958" y="21354"/>
                      <a:pt x="31931" y="15915"/>
                    </a:cubicBezTo>
                    <a:cubicBezTo>
                      <a:pt x="30903" y="10502"/>
                      <a:pt x="32607" y="5840"/>
                      <a:pt x="34462" y="3835"/>
                    </a:cubicBezTo>
                    <a:cubicBezTo>
                      <a:pt x="36317" y="1830"/>
                      <a:pt x="37845" y="1128"/>
                      <a:pt x="38121" y="1028"/>
                    </a:cubicBezTo>
                    <a:cubicBezTo>
                      <a:pt x="38372" y="928"/>
                      <a:pt x="32958" y="0"/>
                      <a:pt x="32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6"/>
              <p:cNvSpPr/>
              <p:nvPr/>
            </p:nvSpPr>
            <p:spPr>
              <a:xfrm>
                <a:off x="3544625" y="4397900"/>
                <a:ext cx="683625" cy="541175"/>
              </a:xfrm>
              <a:custGeom>
                <a:rect b="b" l="l" r="r" t="t"/>
                <a:pathLst>
                  <a:path extrusionOk="0" h="21647" w="27345">
                    <a:moveTo>
                      <a:pt x="21755" y="1"/>
                    </a:moveTo>
                    <a:cubicBezTo>
                      <a:pt x="20653" y="2031"/>
                      <a:pt x="19074" y="3886"/>
                      <a:pt x="17570" y="5640"/>
                    </a:cubicBezTo>
                    <a:cubicBezTo>
                      <a:pt x="15164" y="8422"/>
                      <a:pt x="12056" y="9901"/>
                      <a:pt x="12056" y="9901"/>
                    </a:cubicBezTo>
                    <a:cubicBezTo>
                      <a:pt x="12056" y="9901"/>
                      <a:pt x="10523" y="9796"/>
                      <a:pt x="8853" y="9796"/>
                    </a:cubicBezTo>
                    <a:cubicBezTo>
                      <a:pt x="6964" y="9796"/>
                      <a:pt x="4901" y="9930"/>
                      <a:pt x="4688" y="10502"/>
                    </a:cubicBezTo>
                    <a:cubicBezTo>
                      <a:pt x="4312" y="11605"/>
                      <a:pt x="9124" y="11831"/>
                      <a:pt x="9124" y="11831"/>
                    </a:cubicBezTo>
                    <a:cubicBezTo>
                      <a:pt x="9124" y="11831"/>
                      <a:pt x="6868" y="13259"/>
                      <a:pt x="5013" y="13735"/>
                    </a:cubicBezTo>
                    <a:cubicBezTo>
                      <a:pt x="3159" y="14186"/>
                      <a:pt x="51" y="14011"/>
                      <a:pt x="352" y="14788"/>
                    </a:cubicBezTo>
                    <a:cubicBezTo>
                      <a:pt x="650" y="15476"/>
                      <a:pt x="2858" y="15618"/>
                      <a:pt x="4249" y="15618"/>
                    </a:cubicBezTo>
                    <a:cubicBezTo>
                      <a:pt x="4378" y="15618"/>
                      <a:pt x="4500" y="15617"/>
                      <a:pt x="4612" y="15615"/>
                    </a:cubicBezTo>
                    <a:cubicBezTo>
                      <a:pt x="5891" y="15565"/>
                      <a:pt x="7319" y="14989"/>
                      <a:pt x="7319" y="14988"/>
                    </a:cubicBezTo>
                    <a:lnTo>
                      <a:pt x="7319" y="14988"/>
                    </a:lnTo>
                    <a:cubicBezTo>
                      <a:pt x="7319" y="14989"/>
                      <a:pt x="6166" y="16041"/>
                      <a:pt x="2883" y="16592"/>
                    </a:cubicBezTo>
                    <a:cubicBezTo>
                      <a:pt x="653" y="16968"/>
                      <a:pt x="1" y="16768"/>
                      <a:pt x="226" y="17495"/>
                    </a:cubicBezTo>
                    <a:cubicBezTo>
                      <a:pt x="359" y="17878"/>
                      <a:pt x="1145" y="18003"/>
                      <a:pt x="2079" y="18003"/>
                    </a:cubicBezTo>
                    <a:cubicBezTo>
                      <a:pt x="2918" y="18003"/>
                      <a:pt x="3876" y="17902"/>
                      <a:pt x="4587" y="17795"/>
                    </a:cubicBezTo>
                    <a:cubicBezTo>
                      <a:pt x="6141" y="17570"/>
                      <a:pt x="7670" y="17044"/>
                      <a:pt x="7670" y="17044"/>
                    </a:cubicBezTo>
                    <a:lnTo>
                      <a:pt x="7670" y="17044"/>
                    </a:lnTo>
                    <a:cubicBezTo>
                      <a:pt x="7670" y="17044"/>
                      <a:pt x="5891" y="18347"/>
                      <a:pt x="3485" y="18773"/>
                    </a:cubicBezTo>
                    <a:cubicBezTo>
                      <a:pt x="2131" y="19024"/>
                      <a:pt x="1003" y="19124"/>
                      <a:pt x="1204" y="19750"/>
                    </a:cubicBezTo>
                    <a:cubicBezTo>
                      <a:pt x="1274" y="19983"/>
                      <a:pt x="1977" y="20081"/>
                      <a:pt x="2846" y="20081"/>
                    </a:cubicBezTo>
                    <a:cubicBezTo>
                      <a:pt x="3846" y="20081"/>
                      <a:pt x="5066" y="19952"/>
                      <a:pt x="5790" y="19750"/>
                    </a:cubicBezTo>
                    <a:cubicBezTo>
                      <a:pt x="7119" y="19349"/>
                      <a:pt x="8647" y="18547"/>
                      <a:pt x="8648" y="18547"/>
                    </a:cubicBezTo>
                    <a:lnTo>
                      <a:pt x="8648" y="18547"/>
                    </a:lnTo>
                    <a:cubicBezTo>
                      <a:pt x="8647" y="18547"/>
                      <a:pt x="7896" y="19450"/>
                      <a:pt x="5665" y="20327"/>
                    </a:cubicBezTo>
                    <a:cubicBezTo>
                      <a:pt x="4086" y="20953"/>
                      <a:pt x="3510" y="21104"/>
                      <a:pt x="3836" y="21405"/>
                    </a:cubicBezTo>
                    <a:cubicBezTo>
                      <a:pt x="4000" y="21569"/>
                      <a:pt x="4310" y="21646"/>
                      <a:pt x="4720" y="21646"/>
                    </a:cubicBezTo>
                    <a:cubicBezTo>
                      <a:pt x="5994" y="21646"/>
                      <a:pt x="8231" y="20901"/>
                      <a:pt x="10051" y="19725"/>
                    </a:cubicBezTo>
                    <a:cubicBezTo>
                      <a:pt x="12482" y="18196"/>
                      <a:pt x="14763" y="15164"/>
                      <a:pt x="14763" y="15164"/>
                    </a:cubicBezTo>
                    <a:cubicBezTo>
                      <a:pt x="14763" y="15164"/>
                      <a:pt x="22507" y="10628"/>
                      <a:pt x="27344" y="5515"/>
                    </a:cubicBezTo>
                    <a:cubicBezTo>
                      <a:pt x="26367" y="4437"/>
                      <a:pt x="25364" y="3384"/>
                      <a:pt x="24312" y="2357"/>
                    </a:cubicBezTo>
                    <a:cubicBezTo>
                      <a:pt x="23485" y="1580"/>
                      <a:pt x="22658" y="728"/>
                      <a:pt x="217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6"/>
              <p:cNvSpPr/>
              <p:nvPr/>
            </p:nvSpPr>
            <p:spPr>
              <a:xfrm>
                <a:off x="3964875" y="3856550"/>
                <a:ext cx="100475" cy="250550"/>
              </a:xfrm>
              <a:custGeom>
                <a:rect b="b" l="l" r="r" t="t"/>
                <a:pathLst>
                  <a:path extrusionOk="0" h="10022" w="4019">
                    <a:moveTo>
                      <a:pt x="158" y="0"/>
                    </a:moveTo>
                    <a:cubicBezTo>
                      <a:pt x="83" y="0"/>
                      <a:pt x="1" y="70"/>
                      <a:pt x="33" y="151"/>
                    </a:cubicBezTo>
                    <a:cubicBezTo>
                      <a:pt x="660" y="1830"/>
                      <a:pt x="1311" y="3484"/>
                      <a:pt x="1963" y="5139"/>
                    </a:cubicBezTo>
                    <a:cubicBezTo>
                      <a:pt x="2289" y="5941"/>
                      <a:pt x="2590" y="6768"/>
                      <a:pt x="2915" y="7570"/>
                    </a:cubicBezTo>
                    <a:cubicBezTo>
                      <a:pt x="3216" y="8347"/>
                      <a:pt x="3667" y="9174"/>
                      <a:pt x="3793" y="9976"/>
                    </a:cubicBezTo>
                    <a:cubicBezTo>
                      <a:pt x="3793" y="10007"/>
                      <a:pt x="3819" y="10021"/>
                      <a:pt x="3850" y="10021"/>
                    </a:cubicBezTo>
                    <a:cubicBezTo>
                      <a:pt x="3892" y="10021"/>
                      <a:pt x="3943" y="9994"/>
                      <a:pt x="3943" y="9951"/>
                    </a:cubicBezTo>
                    <a:cubicBezTo>
                      <a:pt x="4018" y="9073"/>
                      <a:pt x="3767" y="8447"/>
                      <a:pt x="3442" y="7645"/>
                    </a:cubicBezTo>
                    <a:lnTo>
                      <a:pt x="2364" y="5038"/>
                    </a:lnTo>
                    <a:cubicBezTo>
                      <a:pt x="1662" y="3359"/>
                      <a:pt x="960" y="1730"/>
                      <a:pt x="259" y="76"/>
                    </a:cubicBezTo>
                    <a:cubicBezTo>
                      <a:pt x="241" y="22"/>
                      <a:pt x="200" y="0"/>
                      <a:pt x="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36"/>
              <p:cNvSpPr/>
              <p:nvPr/>
            </p:nvSpPr>
            <p:spPr>
              <a:xfrm>
                <a:off x="3589650" y="4159850"/>
                <a:ext cx="279575" cy="77425"/>
              </a:xfrm>
              <a:custGeom>
                <a:rect b="b" l="l" r="r" t="t"/>
                <a:pathLst>
                  <a:path extrusionOk="0" h="3097" w="11183">
                    <a:moveTo>
                      <a:pt x="260" y="0"/>
                    </a:moveTo>
                    <a:cubicBezTo>
                      <a:pt x="124" y="0"/>
                      <a:pt x="1" y="144"/>
                      <a:pt x="105" y="300"/>
                    </a:cubicBezTo>
                    <a:cubicBezTo>
                      <a:pt x="1107" y="2054"/>
                      <a:pt x="3137" y="2756"/>
                      <a:pt x="5067" y="3007"/>
                    </a:cubicBezTo>
                    <a:cubicBezTo>
                      <a:pt x="5520" y="3064"/>
                      <a:pt x="5999" y="3096"/>
                      <a:pt x="6488" y="3096"/>
                    </a:cubicBezTo>
                    <a:cubicBezTo>
                      <a:pt x="8136" y="3096"/>
                      <a:pt x="9895" y="2728"/>
                      <a:pt x="11132" y="1703"/>
                    </a:cubicBezTo>
                    <a:cubicBezTo>
                      <a:pt x="11182" y="1653"/>
                      <a:pt x="11107" y="1553"/>
                      <a:pt x="11032" y="1553"/>
                    </a:cubicBezTo>
                    <a:cubicBezTo>
                      <a:pt x="10130" y="1753"/>
                      <a:pt x="9253" y="2029"/>
                      <a:pt x="8350" y="2205"/>
                    </a:cubicBezTo>
                    <a:cubicBezTo>
                      <a:pt x="7658" y="2308"/>
                      <a:pt x="6978" y="2364"/>
                      <a:pt x="6301" y="2364"/>
                    </a:cubicBezTo>
                    <a:cubicBezTo>
                      <a:pt x="5998" y="2364"/>
                      <a:pt x="5696" y="2353"/>
                      <a:pt x="5393" y="2330"/>
                    </a:cubicBezTo>
                    <a:cubicBezTo>
                      <a:pt x="3639" y="2179"/>
                      <a:pt x="1508" y="1578"/>
                      <a:pt x="431" y="99"/>
                    </a:cubicBezTo>
                    <a:cubicBezTo>
                      <a:pt x="384" y="29"/>
                      <a:pt x="320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36"/>
              <p:cNvSpPr/>
              <p:nvPr/>
            </p:nvSpPr>
            <p:spPr>
              <a:xfrm>
                <a:off x="3339000" y="4910825"/>
                <a:ext cx="194375" cy="31475"/>
              </a:xfrm>
              <a:custGeom>
                <a:rect b="b" l="l" r="r" t="t"/>
                <a:pathLst>
                  <a:path extrusionOk="0" h="1259" w="7775">
                    <a:moveTo>
                      <a:pt x="267" y="0"/>
                    </a:moveTo>
                    <a:cubicBezTo>
                      <a:pt x="65" y="0"/>
                      <a:pt x="1" y="320"/>
                      <a:pt x="206" y="411"/>
                    </a:cubicBezTo>
                    <a:cubicBezTo>
                      <a:pt x="1409" y="888"/>
                      <a:pt x="2687" y="1188"/>
                      <a:pt x="3965" y="1238"/>
                    </a:cubicBezTo>
                    <a:cubicBezTo>
                      <a:pt x="4175" y="1251"/>
                      <a:pt x="4390" y="1258"/>
                      <a:pt x="4606" y="1258"/>
                    </a:cubicBezTo>
                    <a:cubicBezTo>
                      <a:pt x="5657" y="1258"/>
                      <a:pt x="6760" y="1094"/>
                      <a:pt x="7675" y="637"/>
                    </a:cubicBezTo>
                    <a:cubicBezTo>
                      <a:pt x="7775" y="587"/>
                      <a:pt x="7725" y="386"/>
                      <a:pt x="7599" y="386"/>
                    </a:cubicBezTo>
                    <a:cubicBezTo>
                      <a:pt x="6442" y="504"/>
                      <a:pt x="5330" y="689"/>
                      <a:pt x="4178" y="689"/>
                    </a:cubicBezTo>
                    <a:cubicBezTo>
                      <a:pt x="4107" y="689"/>
                      <a:pt x="4036" y="688"/>
                      <a:pt x="3965" y="687"/>
                    </a:cubicBezTo>
                    <a:cubicBezTo>
                      <a:pt x="2712" y="662"/>
                      <a:pt x="1484" y="436"/>
                      <a:pt x="331" y="10"/>
                    </a:cubicBezTo>
                    <a:cubicBezTo>
                      <a:pt x="309" y="4"/>
                      <a:pt x="287" y="0"/>
                      <a:pt x="2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1" name="Google Shape;1921;p36"/>
            <p:cNvSpPr/>
            <p:nvPr/>
          </p:nvSpPr>
          <p:spPr>
            <a:xfrm rot="-941513">
              <a:off x="1381568" y="2312593"/>
              <a:ext cx="111587" cy="157887"/>
            </a:xfrm>
            <a:custGeom>
              <a:rect b="b" l="l" r="r" t="t"/>
              <a:pathLst>
                <a:path extrusionOk="0" h="8405" w="5941">
                  <a:moveTo>
                    <a:pt x="2389" y="0"/>
                  </a:moveTo>
                  <a:cubicBezTo>
                    <a:pt x="1730" y="0"/>
                    <a:pt x="1147" y="397"/>
                    <a:pt x="778" y="836"/>
                  </a:cubicBezTo>
                  <a:cubicBezTo>
                    <a:pt x="377" y="1362"/>
                    <a:pt x="151" y="1964"/>
                    <a:pt x="1" y="2540"/>
                  </a:cubicBezTo>
                  <a:cubicBezTo>
                    <a:pt x="301" y="2014"/>
                    <a:pt x="577" y="1462"/>
                    <a:pt x="1028" y="1061"/>
                  </a:cubicBezTo>
                  <a:cubicBezTo>
                    <a:pt x="1369" y="720"/>
                    <a:pt x="1838" y="488"/>
                    <a:pt x="2278" y="488"/>
                  </a:cubicBezTo>
                  <a:cubicBezTo>
                    <a:pt x="2356" y="488"/>
                    <a:pt x="2432" y="495"/>
                    <a:pt x="2507" y="510"/>
                  </a:cubicBezTo>
                  <a:cubicBezTo>
                    <a:pt x="3008" y="610"/>
                    <a:pt x="3484" y="961"/>
                    <a:pt x="3860" y="1387"/>
                  </a:cubicBezTo>
                  <a:cubicBezTo>
                    <a:pt x="4211" y="1813"/>
                    <a:pt x="4487" y="2340"/>
                    <a:pt x="4712" y="2891"/>
                  </a:cubicBezTo>
                  <a:cubicBezTo>
                    <a:pt x="4938" y="3442"/>
                    <a:pt x="5113" y="4019"/>
                    <a:pt x="5264" y="4595"/>
                  </a:cubicBezTo>
                  <a:cubicBezTo>
                    <a:pt x="5289" y="4670"/>
                    <a:pt x="5314" y="4746"/>
                    <a:pt x="5314" y="4771"/>
                  </a:cubicBezTo>
                  <a:cubicBezTo>
                    <a:pt x="5314" y="4796"/>
                    <a:pt x="5314" y="4796"/>
                    <a:pt x="5314" y="4796"/>
                  </a:cubicBezTo>
                  <a:cubicBezTo>
                    <a:pt x="5289" y="4846"/>
                    <a:pt x="5138" y="4971"/>
                    <a:pt x="5038" y="5096"/>
                  </a:cubicBezTo>
                  <a:cubicBezTo>
                    <a:pt x="4813" y="5297"/>
                    <a:pt x="4612" y="5523"/>
                    <a:pt x="4387" y="5748"/>
                  </a:cubicBezTo>
                  <a:lnTo>
                    <a:pt x="4061" y="6074"/>
                  </a:lnTo>
                  <a:cubicBezTo>
                    <a:pt x="3961" y="6199"/>
                    <a:pt x="3835" y="6325"/>
                    <a:pt x="3760" y="6500"/>
                  </a:cubicBezTo>
                  <a:cubicBezTo>
                    <a:pt x="3660" y="6675"/>
                    <a:pt x="3660" y="6951"/>
                    <a:pt x="3760" y="7127"/>
                  </a:cubicBezTo>
                  <a:cubicBezTo>
                    <a:pt x="3860" y="7302"/>
                    <a:pt x="3986" y="7402"/>
                    <a:pt x="4086" y="7528"/>
                  </a:cubicBezTo>
                  <a:cubicBezTo>
                    <a:pt x="4562" y="7954"/>
                    <a:pt x="5138" y="8279"/>
                    <a:pt x="5740" y="8405"/>
                  </a:cubicBezTo>
                  <a:cubicBezTo>
                    <a:pt x="5189" y="8129"/>
                    <a:pt x="4687" y="7778"/>
                    <a:pt x="4336" y="7302"/>
                  </a:cubicBezTo>
                  <a:cubicBezTo>
                    <a:pt x="4236" y="7177"/>
                    <a:pt x="4136" y="7051"/>
                    <a:pt x="4111" y="6951"/>
                  </a:cubicBezTo>
                  <a:cubicBezTo>
                    <a:pt x="4061" y="6851"/>
                    <a:pt x="4086" y="6801"/>
                    <a:pt x="4136" y="6700"/>
                  </a:cubicBezTo>
                  <a:cubicBezTo>
                    <a:pt x="4261" y="6525"/>
                    <a:pt x="4512" y="6325"/>
                    <a:pt x="4737" y="6124"/>
                  </a:cubicBezTo>
                  <a:cubicBezTo>
                    <a:pt x="4988" y="5924"/>
                    <a:pt x="5214" y="5723"/>
                    <a:pt x="5439" y="5497"/>
                  </a:cubicBezTo>
                  <a:cubicBezTo>
                    <a:pt x="5565" y="5397"/>
                    <a:pt x="5665" y="5347"/>
                    <a:pt x="5815" y="5122"/>
                  </a:cubicBezTo>
                  <a:cubicBezTo>
                    <a:pt x="5890" y="5021"/>
                    <a:pt x="5940" y="4846"/>
                    <a:pt x="5915" y="4721"/>
                  </a:cubicBezTo>
                  <a:cubicBezTo>
                    <a:pt x="5915" y="4595"/>
                    <a:pt x="5890" y="4520"/>
                    <a:pt x="5865" y="4445"/>
                  </a:cubicBezTo>
                  <a:cubicBezTo>
                    <a:pt x="5715" y="3843"/>
                    <a:pt x="5565" y="3242"/>
                    <a:pt x="5314" y="2640"/>
                  </a:cubicBezTo>
                  <a:cubicBezTo>
                    <a:pt x="5088" y="2064"/>
                    <a:pt x="4763" y="1462"/>
                    <a:pt x="4311" y="986"/>
                  </a:cubicBezTo>
                  <a:cubicBezTo>
                    <a:pt x="4086" y="736"/>
                    <a:pt x="3835" y="510"/>
                    <a:pt x="3534" y="335"/>
                  </a:cubicBezTo>
                  <a:cubicBezTo>
                    <a:pt x="3259" y="159"/>
                    <a:pt x="2933" y="34"/>
                    <a:pt x="2557" y="9"/>
                  </a:cubicBezTo>
                  <a:cubicBezTo>
                    <a:pt x="2501" y="3"/>
                    <a:pt x="2444" y="0"/>
                    <a:pt x="2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2" name="Google Shape;1922;p36"/>
          <p:cNvSpPr txBox="1"/>
          <p:nvPr/>
        </p:nvSpPr>
        <p:spPr>
          <a:xfrm>
            <a:off x="8836625" y="2426725"/>
            <a:ext cx="2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7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37"/>
          <p:cNvSpPr txBox="1"/>
          <p:nvPr>
            <p:ph type="title"/>
          </p:nvPr>
        </p:nvSpPr>
        <p:spPr>
          <a:xfrm>
            <a:off x="720000" y="762425"/>
            <a:ext cx="3518100" cy="12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THE MODEL</a:t>
            </a:r>
            <a:endParaRPr/>
          </a:p>
        </p:txBody>
      </p:sp>
      <p:sp>
        <p:nvSpPr>
          <p:cNvPr id="1928" name="Google Shape;1928;p37"/>
          <p:cNvSpPr txBox="1"/>
          <p:nvPr>
            <p:ph idx="1" type="body"/>
          </p:nvPr>
        </p:nvSpPr>
        <p:spPr>
          <a:xfrm>
            <a:off x="720000" y="2166813"/>
            <a:ext cx="3518100" cy="24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Annual</a:t>
            </a:r>
            <a:r>
              <a:rPr lang="en"/>
              <a:t> income per household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 environment we will have cost of living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Turtles will not have reproduction as a g</a:t>
            </a:r>
            <a:r>
              <a:rPr lang="en"/>
              <a:t>oal, but it will an option during their lifetimes </a:t>
            </a:r>
            <a:endParaRPr/>
          </a:p>
        </p:txBody>
      </p:sp>
      <p:grpSp>
        <p:nvGrpSpPr>
          <p:cNvPr id="1929" name="Google Shape;1929;p37"/>
          <p:cNvGrpSpPr/>
          <p:nvPr/>
        </p:nvGrpSpPr>
        <p:grpSpPr>
          <a:xfrm>
            <a:off x="4571998" y="2503263"/>
            <a:ext cx="4342290" cy="4341333"/>
            <a:chOff x="2257025" y="1177350"/>
            <a:chExt cx="2949925" cy="2949275"/>
          </a:xfrm>
        </p:grpSpPr>
        <p:sp>
          <p:nvSpPr>
            <p:cNvPr id="1930" name="Google Shape;1930;p37"/>
            <p:cNvSpPr/>
            <p:nvPr/>
          </p:nvSpPr>
          <p:spPr>
            <a:xfrm>
              <a:off x="2257025" y="1177350"/>
              <a:ext cx="2949925" cy="2949275"/>
            </a:xfrm>
            <a:custGeom>
              <a:rect b="b" l="l" r="r" t="t"/>
              <a:pathLst>
                <a:path extrusionOk="0" h="117971" w="117997">
                  <a:moveTo>
                    <a:pt x="58999" y="0"/>
                  </a:moveTo>
                  <a:cubicBezTo>
                    <a:pt x="26417" y="0"/>
                    <a:pt x="1" y="26416"/>
                    <a:pt x="1" y="58998"/>
                  </a:cubicBezTo>
                  <a:cubicBezTo>
                    <a:pt x="1" y="91580"/>
                    <a:pt x="26417" y="117971"/>
                    <a:pt x="58999" y="117971"/>
                  </a:cubicBezTo>
                  <a:cubicBezTo>
                    <a:pt x="91580" y="117971"/>
                    <a:pt x="117997" y="91580"/>
                    <a:pt x="117997" y="58998"/>
                  </a:cubicBezTo>
                  <a:cubicBezTo>
                    <a:pt x="117997" y="26416"/>
                    <a:pt x="91580" y="0"/>
                    <a:pt x="58999" y="0"/>
                  </a:cubicBezTo>
                  <a:close/>
                </a:path>
              </a:pathLst>
            </a:custGeom>
            <a:solidFill>
              <a:srgbClr val="BDA3BC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2428100" y="1348400"/>
              <a:ext cx="2607800" cy="2607175"/>
            </a:xfrm>
            <a:custGeom>
              <a:rect b="b" l="l" r="r" t="t"/>
              <a:pathLst>
                <a:path extrusionOk="0" h="104287" w="104312">
                  <a:moveTo>
                    <a:pt x="52156" y="0"/>
                  </a:moveTo>
                  <a:cubicBezTo>
                    <a:pt x="23359" y="0"/>
                    <a:pt x="0" y="23359"/>
                    <a:pt x="0" y="52156"/>
                  </a:cubicBezTo>
                  <a:cubicBezTo>
                    <a:pt x="0" y="80953"/>
                    <a:pt x="23359" y="104287"/>
                    <a:pt x="52156" y="104287"/>
                  </a:cubicBezTo>
                  <a:cubicBezTo>
                    <a:pt x="80953" y="104287"/>
                    <a:pt x="104311" y="80953"/>
                    <a:pt x="104311" y="52156"/>
                  </a:cubicBezTo>
                  <a:cubicBezTo>
                    <a:pt x="104311" y="23359"/>
                    <a:pt x="80953" y="0"/>
                    <a:pt x="52156" y="0"/>
                  </a:cubicBezTo>
                  <a:close/>
                </a:path>
              </a:pathLst>
            </a:custGeom>
            <a:solidFill>
              <a:srgbClr val="BDA3BC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2638000" y="1558300"/>
              <a:ext cx="2188000" cy="2187375"/>
            </a:xfrm>
            <a:custGeom>
              <a:rect b="b" l="l" r="r" t="t"/>
              <a:pathLst>
                <a:path extrusionOk="0" h="87495" w="87520">
                  <a:moveTo>
                    <a:pt x="43760" y="0"/>
                  </a:moveTo>
                  <a:cubicBezTo>
                    <a:pt x="19599" y="0"/>
                    <a:pt x="0" y="19599"/>
                    <a:pt x="0" y="43760"/>
                  </a:cubicBezTo>
                  <a:cubicBezTo>
                    <a:pt x="0" y="67920"/>
                    <a:pt x="19599" y="87495"/>
                    <a:pt x="43760" y="87495"/>
                  </a:cubicBezTo>
                  <a:cubicBezTo>
                    <a:pt x="67920" y="87495"/>
                    <a:pt x="87519" y="67920"/>
                    <a:pt x="87519" y="43760"/>
                  </a:cubicBezTo>
                  <a:cubicBezTo>
                    <a:pt x="87519" y="19599"/>
                    <a:pt x="67920" y="0"/>
                    <a:pt x="43760" y="0"/>
                  </a:cubicBezTo>
                  <a:close/>
                </a:path>
              </a:pathLst>
            </a:custGeom>
            <a:solidFill>
              <a:srgbClr val="BDA3BC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3" name="Google Shape;1933;p37"/>
          <p:cNvGrpSpPr/>
          <p:nvPr/>
        </p:nvGrpSpPr>
        <p:grpSpPr>
          <a:xfrm>
            <a:off x="5887012" y="1678507"/>
            <a:ext cx="1712241" cy="3464812"/>
            <a:chOff x="5887012" y="1678507"/>
            <a:chExt cx="1712241" cy="3464812"/>
          </a:xfrm>
        </p:grpSpPr>
        <p:grpSp>
          <p:nvGrpSpPr>
            <p:cNvPr id="1934" name="Google Shape;1934;p37"/>
            <p:cNvGrpSpPr/>
            <p:nvPr/>
          </p:nvGrpSpPr>
          <p:grpSpPr>
            <a:xfrm>
              <a:off x="5887012" y="1678507"/>
              <a:ext cx="1712241" cy="3464812"/>
              <a:chOff x="1974450" y="1131325"/>
              <a:chExt cx="1789550" cy="3621250"/>
            </a:xfrm>
          </p:grpSpPr>
          <p:sp>
            <p:nvSpPr>
              <p:cNvPr id="1935" name="Google Shape;1935;p37"/>
              <p:cNvSpPr/>
              <p:nvPr/>
            </p:nvSpPr>
            <p:spPr>
              <a:xfrm>
                <a:off x="2330975" y="1649150"/>
                <a:ext cx="440500" cy="844000"/>
              </a:xfrm>
              <a:custGeom>
                <a:rect b="b" l="l" r="r" t="t"/>
                <a:pathLst>
                  <a:path extrusionOk="0" h="33760" w="17620">
                    <a:moveTo>
                      <a:pt x="5514" y="0"/>
                    </a:moveTo>
                    <a:cubicBezTo>
                      <a:pt x="5514" y="76"/>
                      <a:pt x="5489" y="176"/>
                      <a:pt x="5489" y="251"/>
                    </a:cubicBezTo>
                    <a:cubicBezTo>
                      <a:pt x="4386" y="1655"/>
                      <a:pt x="3710" y="4662"/>
                      <a:pt x="4687" y="6617"/>
                    </a:cubicBezTo>
                    <a:cubicBezTo>
                      <a:pt x="7168" y="10026"/>
                      <a:pt x="3860" y="11254"/>
                      <a:pt x="3860" y="11254"/>
                    </a:cubicBezTo>
                    <a:cubicBezTo>
                      <a:pt x="1930" y="13359"/>
                      <a:pt x="4161" y="14687"/>
                      <a:pt x="4662" y="16492"/>
                    </a:cubicBezTo>
                    <a:cubicBezTo>
                      <a:pt x="5740" y="20602"/>
                      <a:pt x="0" y="19650"/>
                      <a:pt x="4111" y="25063"/>
                    </a:cubicBezTo>
                    <a:cubicBezTo>
                      <a:pt x="4837" y="27168"/>
                      <a:pt x="2707" y="29224"/>
                      <a:pt x="2732" y="31454"/>
                    </a:cubicBezTo>
                    <a:cubicBezTo>
                      <a:pt x="2933" y="32331"/>
                      <a:pt x="3309" y="33108"/>
                      <a:pt x="3835" y="33760"/>
                    </a:cubicBezTo>
                    <a:cubicBezTo>
                      <a:pt x="4010" y="33534"/>
                      <a:pt x="4211" y="33334"/>
                      <a:pt x="4411" y="33108"/>
                    </a:cubicBezTo>
                    <a:cubicBezTo>
                      <a:pt x="5740" y="31705"/>
                      <a:pt x="7243" y="30928"/>
                      <a:pt x="8597" y="30752"/>
                    </a:cubicBezTo>
                    <a:cubicBezTo>
                      <a:pt x="11680" y="29600"/>
                      <a:pt x="14111" y="28647"/>
                      <a:pt x="16241" y="27895"/>
                    </a:cubicBezTo>
                    <a:lnTo>
                      <a:pt x="17619" y="27043"/>
                    </a:lnTo>
                    <a:lnTo>
                      <a:pt x="16517" y="16016"/>
                    </a:lnTo>
                    <a:cubicBezTo>
                      <a:pt x="9950" y="15339"/>
                      <a:pt x="7344" y="10101"/>
                      <a:pt x="6065" y="3559"/>
                    </a:cubicBezTo>
                    <a:cubicBezTo>
                      <a:pt x="5840" y="2381"/>
                      <a:pt x="5664" y="1228"/>
                      <a:pt x="5539" y="76"/>
                    </a:cubicBezTo>
                    <a:cubicBezTo>
                      <a:pt x="5514" y="51"/>
                      <a:pt x="5514" y="25"/>
                      <a:pt x="55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7"/>
              <p:cNvSpPr/>
              <p:nvPr/>
            </p:nvSpPr>
            <p:spPr>
              <a:xfrm>
                <a:off x="3044625" y="1203650"/>
                <a:ext cx="496900" cy="1182375"/>
              </a:xfrm>
              <a:custGeom>
                <a:rect b="b" l="l" r="r" t="t"/>
                <a:pathLst>
                  <a:path extrusionOk="0" h="47295" w="19876">
                    <a:moveTo>
                      <a:pt x="276" y="1"/>
                    </a:moveTo>
                    <a:lnTo>
                      <a:pt x="276" y="1"/>
                    </a:lnTo>
                    <a:cubicBezTo>
                      <a:pt x="3384" y="2783"/>
                      <a:pt x="4963" y="7219"/>
                      <a:pt x="5815" y="11605"/>
                    </a:cubicBezTo>
                    <a:cubicBezTo>
                      <a:pt x="5941" y="12206"/>
                      <a:pt x="6041" y="12833"/>
                      <a:pt x="6116" y="13434"/>
                    </a:cubicBezTo>
                    <a:cubicBezTo>
                      <a:pt x="7018" y="14161"/>
                      <a:pt x="7645" y="15490"/>
                      <a:pt x="7595" y="17219"/>
                    </a:cubicBezTo>
                    <a:cubicBezTo>
                      <a:pt x="7520" y="19550"/>
                      <a:pt x="6693" y="20853"/>
                      <a:pt x="5515" y="21505"/>
                    </a:cubicBezTo>
                    <a:cubicBezTo>
                      <a:pt x="5089" y="22532"/>
                      <a:pt x="4537" y="23485"/>
                      <a:pt x="3785" y="24362"/>
                    </a:cubicBezTo>
                    <a:cubicBezTo>
                      <a:pt x="3334" y="26918"/>
                      <a:pt x="2206" y="29124"/>
                      <a:pt x="1" y="30803"/>
                    </a:cubicBezTo>
                    <a:lnTo>
                      <a:pt x="2231" y="43359"/>
                    </a:lnTo>
                    <a:lnTo>
                      <a:pt x="4713" y="44412"/>
                    </a:lnTo>
                    <a:cubicBezTo>
                      <a:pt x="7545" y="44913"/>
                      <a:pt x="10953" y="45665"/>
                      <a:pt x="15339" y="46668"/>
                    </a:cubicBezTo>
                    <a:cubicBezTo>
                      <a:pt x="15590" y="46636"/>
                      <a:pt x="15844" y="46620"/>
                      <a:pt x="16100" y="46620"/>
                    </a:cubicBezTo>
                    <a:cubicBezTo>
                      <a:pt x="17048" y="46620"/>
                      <a:pt x="18026" y="46840"/>
                      <a:pt x="18973" y="47294"/>
                    </a:cubicBezTo>
                    <a:cubicBezTo>
                      <a:pt x="19600" y="46016"/>
                      <a:pt x="19876" y="44512"/>
                      <a:pt x="19700" y="42708"/>
                    </a:cubicBezTo>
                    <a:cubicBezTo>
                      <a:pt x="19525" y="40803"/>
                      <a:pt x="18648" y="39024"/>
                      <a:pt x="17244" y="37720"/>
                    </a:cubicBezTo>
                    <a:cubicBezTo>
                      <a:pt x="14111" y="34838"/>
                      <a:pt x="17770" y="32808"/>
                      <a:pt x="15465" y="30151"/>
                    </a:cubicBezTo>
                    <a:cubicBezTo>
                      <a:pt x="12257" y="26467"/>
                      <a:pt x="15465" y="27069"/>
                      <a:pt x="14061" y="23334"/>
                    </a:cubicBezTo>
                    <a:cubicBezTo>
                      <a:pt x="12883" y="20252"/>
                      <a:pt x="11204" y="21755"/>
                      <a:pt x="11104" y="17996"/>
                    </a:cubicBezTo>
                    <a:cubicBezTo>
                      <a:pt x="12407" y="15139"/>
                      <a:pt x="11354" y="11855"/>
                      <a:pt x="9625" y="9976"/>
                    </a:cubicBezTo>
                    <a:cubicBezTo>
                      <a:pt x="9199" y="9500"/>
                      <a:pt x="8647" y="9174"/>
                      <a:pt x="8071" y="8898"/>
                    </a:cubicBezTo>
                    <a:cubicBezTo>
                      <a:pt x="7244" y="8522"/>
                      <a:pt x="5865" y="7595"/>
                      <a:pt x="5665" y="5715"/>
                    </a:cubicBezTo>
                    <a:cubicBezTo>
                      <a:pt x="5364" y="2908"/>
                      <a:pt x="2482" y="1179"/>
                      <a:pt x="2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7"/>
              <p:cNvSpPr/>
              <p:nvPr/>
            </p:nvSpPr>
            <p:spPr>
              <a:xfrm>
                <a:off x="2070325" y="2538250"/>
                <a:ext cx="325200" cy="558925"/>
              </a:xfrm>
              <a:custGeom>
                <a:rect b="b" l="l" r="r" t="t"/>
                <a:pathLst>
                  <a:path extrusionOk="0" h="22357" w="13008">
                    <a:moveTo>
                      <a:pt x="13008" y="1"/>
                    </a:moveTo>
                    <a:cubicBezTo>
                      <a:pt x="11946" y="1799"/>
                      <a:pt x="10286" y="4593"/>
                      <a:pt x="8479" y="7648"/>
                    </a:cubicBezTo>
                    <a:lnTo>
                      <a:pt x="8479" y="7648"/>
                    </a:lnTo>
                    <a:cubicBezTo>
                      <a:pt x="10291" y="4601"/>
                      <a:pt x="11946" y="1804"/>
                      <a:pt x="13008" y="1"/>
                    </a:cubicBezTo>
                    <a:close/>
                    <a:moveTo>
                      <a:pt x="8479" y="7648"/>
                    </a:moveTo>
                    <a:cubicBezTo>
                      <a:pt x="8024" y="8412"/>
                      <a:pt x="7560" y="9192"/>
                      <a:pt x="7093" y="9976"/>
                    </a:cubicBezTo>
                    <a:cubicBezTo>
                      <a:pt x="7096" y="9977"/>
                      <a:pt x="7098" y="9978"/>
                      <a:pt x="7101" y="9979"/>
                    </a:cubicBezTo>
                    <a:lnTo>
                      <a:pt x="7101" y="9979"/>
                    </a:lnTo>
                    <a:cubicBezTo>
                      <a:pt x="7565" y="9194"/>
                      <a:pt x="8026" y="8413"/>
                      <a:pt x="8479" y="7648"/>
                    </a:cubicBezTo>
                    <a:close/>
                    <a:moveTo>
                      <a:pt x="7101" y="9979"/>
                    </a:moveTo>
                    <a:lnTo>
                      <a:pt x="7101" y="9979"/>
                    </a:lnTo>
                    <a:cubicBezTo>
                      <a:pt x="4562" y="14282"/>
                      <a:pt x="1958" y="18729"/>
                      <a:pt x="451" y="21429"/>
                    </a:cubicBezTo>
                    <a:cubicBezTo>
                      <a:pt x="301" y="21705"/>
                      <a:pt x="151" y="22006"/>
                      <a:pt x="0" y="22357"/>
                    </a:cubicBezTo>
                    <a:cubicBezTo>
                      <a:pt x="1186" y="20281"/>
                      <a:pt x="2815" y="19397"/>
                      <a:pt x="4498" y="19397"/>
                    </a:cubicBezTo>
                    <a:cubicBezTo>
                      <a:pt x="5375" y="19397"/>
                      <a:pt x="6267" y="19638"/>
                      <a:pt x="7118" y="20076"/>
                    </a:cubicBezTo>
                    <a:cubicBezTo>
                      <a:pt x="8196" y="18346"/>
                      <a:pt x="9298" y="16592"/>
                      <a:pt x="10376" y="14863"/>
                    </a:cubicBezTo>
                    <a:cubicBezTo>
                      <a:pt x="10928" y="13960"/>
                      <a:pt x="11504" y="13083"/>
                      <a:pt x="12055" y="12181"/>
                    </a:cubicBezTo>
                    <a:cubicBezTo>
                      <a:pt x="11103" y="11780"/>
                      <a:pt x="10176" y="11379"/>
                      <a:pt x="9223" y="10953"/>
                    </a:cubicBezTo>
                    <a:cubicBezTo>
                      <a:pt x="8524" y="10653"/>
                      <a:pt x="7800" y="10304"/>
                      <a:pt x="7101" y="997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7"/>
              <p:cNvSpPr/>
              <p:nvPr/>
            </p:nvSpPr>
            <p:spPr>
              <a:xfrm>
                <a:off x="2248250" y="2842775"/>
                <a:ext cx="224975" cy="260675"/>
              </a:xfrm>
              <a:custGeom>
                <a:rect b="b" l="l" r="r" t="t"/>
                <a:pathLst>
                  <a:path extrusionOk="0" h="10427" w="8999">
                    <a:moveTo>
                      <a:pt x="4938" y="0"/>
                    </a:moveTo>
                    <a:cubicBezTo>
                      <a:pt x="4387" y="902"/>
                      <a:pt x="3811" y="1779"/>
                      <a:pt x="3259" y="2682"/>
                    </a:cubicBezTo>
                    <a:cubicBezTo>
                      <a:pt x="2181" y="4411"/>
                      <a:pt x="1079" y="6165"/>
                      <a:pt x="1" y="7895"/>
                    </a:cubicBezTo>
                    <a:cubicBezTo>
                      <a:pt x="377" y="8095"/>
                      <a:pt x="728" y="8321"/>
                      <a:pt x="1079" y="8597"/>
                    </a:cubicBezTo>
                    <a:cubicBezTo>
                      <a:pt x="1104" y="8622"/>
                      <a:pt x="1154" y="8647"/>
                      <a:pt x="1179" y="8672"/>
                    </a:cubicBezTo>
                    <a:cubicBezTo>
                      <a:pt x="1279" y="8747"/>
                      <a:pt x="1379" y="8822"/>
                      <a:pt x="1455" y="8897"/>
                    </a:cubicBezTo>
                    <a:cubicBezTo>
                      <a:pt x="1505" y="8922"/>
                      <a:pt x="1555" y="8973"/>
                      <a:pt x="1580" y="8998"/>
                    </a:cubicBezTo>
                    <a:cubicBezTo>
                      <a:pt x="1680" y="9073"/>
                      <a:pt x="1755" y="9173"/>
                      <a:pt x="1856" y="9248"/>
                    </a:cubicBezTo>
                    <a:cubicBezTo>
                      <a:pt x="1881" y="9273"/>
                      <a:pt x="1931" y="9323"/>
                      <a:pt x="1956" y="9348"/>
                    </a:cubicBezTo>
                    <a:cubicBezTo>
                      <a:pt x="2106" y="9499"/>
                      <a:pt x="2282" y="9674"/>
                      <a:pt x="2407" y="9825"/>
                    </a:cubicBezTo>
                    <a:cubicBezTo>
                      <a:pt x="2457" y="9900"/>
                      <a:pt x="2507" y="9950"/>
                      <a:pt x="2557" y="10000"/>
                    </a:cubicBezTo>
                    <a:cubicBezTo>
                      <a:pt x="2633" y="10075"/>
                      <a:pt x="2683" y="10150"/>
                      <a:pt x="2758" y="10226"/>
                    </a:cubicBezTo>
                    <a:cubicBezTo>
                      <a:pt x="2808" y="10301"/>
                      <a:pt x="2858" y="10376"/>
                      <a:pt x="2908" y="10426"/>
                    </a:cubicBezTo>
                    <a:cubicBezTo>
                      <a:pt x="3435" y="9975"/>
                      <a:pt x="5640" y="9474"/>
                      <a:pt x="6743" y="9248"/>
                    </a:cubicBezTo>
                    <a:cubicBezTo>
                      <a:pt x="7445" y="8747"/>
                      <a:pt x="8197" y="8296"/>
                      <a:pt x="8999" y="7870"/>
                    </a:cubicBezTo>
                    <a:cubicBezTo>
                      <a:pt x="8999" y="7870"/>
                      <a:pt x="3059" y="6090"/>
                      <a:pt x="5089" y="50"/>
                    </a:cubicBezTo>
                    <a:cubicBezTo>
                      <a:pt x="5039" y="50"/>
                      <a:pt x="4988" y="25"/>
                      <a:pt x="49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7"/>
              <p:cNvSpPr/>
              <p:nvPr/>
            </p:nvSpPr>
            <p:spPr>
              <a:xfrm>
                <a:off x="1974450" y="3023150"/>
                <a:ext cx="273825" cy="782050"/>
              </a:xfrm>
              <a:custGeom>
                <a:rect b="b" l="l" r="r" t="t"/>
                <a:pathLst>
                  <a:path extrusionOk="0" h="31282" w="10953">
                    <a:moveTo>
                      <a:pt x="8333" y="1"/>
                    </a:moveTo>
                    <a:cubicBezTo>
                      <a:pt x="6650" y="1"/>
                      <a:pt x="5021" y="885"/>
                      <a:pt x="3835" y="2961"/>
                    </a:cubicBezTo>
                    <a:cubicBezTo>
                      <a:pt x="3334" y="3838"/>
                      <a:pt x="2908" y="4915"/>
                      <a:pt x="2607" y="6244"/>
                    </a:cubicBezTo>
                    <a:cubicBezTo>
                      <a:pt x="1" y="17372"/>
                      <a:pt x="1580" y="25442"/>
                      <a:pt x="3434" y="31281"/>
                    </a:cubicBezTo>
                    <a:cubicBezTo>
                      <a:pt x="3599" y="29915"/>
                      <a:pt x="5247" y="28837"/>
                      <a:pt x="6256" y="28837"/>
                    </a:cubicBezTo>
                    <a:cubicBezTo>
                      <a:pt x="6321" y="28837"/>
                      <a:pt x="6383" y="28841"/>
                      <a:pt x="6442" y="28850"/>
                    </a:cubicBezTo>
                    <a:cubicBezTo>
                      <a:pt x="6793" y="28875"/>
                      <a:pt x="7194" y="29026"/>
                      <a:pt x="7670" y="29226"/>
                    </a:cubicBezTo>
                    <a:cubicBezTo>
                      <a:pt x="5539" y="26369"/>
                      <a:pt x="5264" y="23111"/>
                      <a:pt x="5013" y="19477"/>
                    </a:cubicBezTo>
                    <a:cubicBezTo>
                      <a:pt x="4737" y="15216"/>
                      <a:pt x="5865" y="9126"/>
                      <a:pt x="6993" y="7321"/>
                    </a:cubicBezTo>
                    <a:cubicBezTo>
                      <a:pt x="8346" y="5141"/>
                      <a:pt x="9575" y="2885"/>
                      <a:pt x="10953" y="680"/>
                    </a:cubicBezTo>
                    <a:cubicBezTo>
                      <a:pt x="10102" y="242"/>
                      <a:pt x="9210" y="1"/>
                      <a:pt x="83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37"/>
              <p:cNvSpPr/>
              <p:nvPr/>
            </p:nvSpPr>
            <p:spPr>
              <a:xfrm>
                <a:off x="2312175" y="3092775"/>
                <a:ext cx="5025" cy="5650"/>
              </a:xfrm>
              <a:custGeom>
                <a:rect b="b" l="l" r="r" t="t"/>
                <a:pathLst>
                  <a:path extrusionOk="0" h="226" w="201">
                    <a:moveTo>
                      <a:pt x="201" y="226"/>
                    </a:moveTo>
                    <a:cubicBezTo>
                      <a:pt x="126" y="150"/>
                      <a:pt x="76" y="75"/>
                      <a:pt x="0" y="0"/>
                    </a:cubicBezTo>
                    <a:cubicBezTo>
                      <a:pt x="76" y="75"/>
                      <a:pt x="126" y="150"/>
                      <a:pt x="201" y="226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37"/>
              <p:cNvSpPr/>
              <p:nvPr/>
            </p:nvSpPr>
            <p:spPr>
              <a:xfrm>
                <a:off x="2287725" y="3067700"/>
                <a:ext cx="6925" cy="6300"/>
              </a:xfrm>
              <a:custGeom>
                <a:rect b="b" l="l" r="r" t="t"/>
                <a:pathLst>
                  <a:path extrusionOk="0" h="252" w="277">
                    <a:moveTo>
                      <a:pt x="277" y="251"/>
                    </a:moveTo>
                    <a:cubicBezTo>
                      <a:pt x="176" y="176"/>
                      <a:pt x="101" y="76"/>
                      <a:pt x="1" y="1"/>
                    </a:cubicBezTo>
                    <a:cubicBezTo>
                      <a:pt x="101" y="76"/>
                      <a:pt x="176" y="176"/>
                      <a:pt x="277" y="25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7"/>
              <p:cNvSpPr/>
              <p:nvPr/>
            </p:nvSpPr>
            <p:spPr>
              <a:xfrm>
                <a:off x="2248250" y="3040125"/>
                <a:ext cx="26975" cy="17575"/>
              </a:xfrm>
              <a:custGeom>
                <a:rect b="b" l="l" r="r" t="t"/>
                <a:pathLst>
                  <a:path extrusionOk="0" h="703" w="1079">
                    <a:moveTo>
                      <a:pt x="1079" y="703"/>
                    </a:moveTo>
                    <a:cubicBezTo>
                      <a:pt x="728" y="427"/>
                      <a:pt x="377" y="201"/>
                      <a:pt x="1" y="1"/>
                    </a:cubicBezTo>
                    <a:cubicBezTo>
                      <a:pt x="377" y="201"/>
                      <a:pt x="728" y="427"/>
                      <a:pt x="1079" y="703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7"/>
              <p:cNvSpPr/>
              <p:nvPr/>
            </p:nvSpPr>
            <p:spPr>
              <a:xfrm>
                <a:off x="2277700" y="3059550"/>
                <a:ext cx="6925" cy="5675"/>
              </a:xfrm>
              <a:custGeom>
                <a:rect b="b" l="l" r="r" t="t"/>
                <a:pathLst>
                  <a:path extrusionOk="0" h="227" w="277">
                    <a:moveTo>
                      <a:pt x="277" y="226"/>
                    </a:moveTo>
                    <a:cubicBezTo>
                      <a:pt x="201" y="151"/>
                      <a:pt x="101" y="76"/>
                      <a:pt x="1" y="1"/>
                    </a:cubicBezTo>
                    <a:cubicBezTo>
                      <a:pt x="101" y="76"/>
                      <a:pt x="201" y="151"/>
                      <a:pt x="277" y="226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7"/>
              <p:cNvSpPr/>
              <p:nvPr/>
            </p:nvSpPr>
            <p:spPr>
              <a:xfrm>
                <a:off x="2297125" y="3076475"/>
                <a:ext cx="11325" cy="11925"/>
              </a:xfrm>
              <a:custGeom>
                <a:rect b="b" l="l" r="r" t="t"/>
                <a:pathLst>
                  <a:path extrusionOk="0" h="477" w="453">
                    <a:moveTo>
                      <a:pt x="1" y="0"/>
                    </a:moveTo>
                    <a:cubicBezTo>
                      <a:pt x="151" y="151"/>
                      <a:pt x="327" y="326"/>
                      <a:pt x="452" y="477"/>
                    </a:cubicBezTo>
                    <a:cubicBezTo>
                      <a:pt x="327" y="326"/>
                      <a:pt x="151" y="151"/>
                      <a:pt x="1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37"/>
              <p:cNvSpPr/>
              <p:nvPr/>
            </p:nvSpPr>
            <p:spPr>
              <a:xfrm>
                <a:off x="2092875" y="3040125"/>
                <a:ext cx="236250" cy="715575"/>
              </a:xfrm>
              <a:custGeom>
                <a:rect b="b" l="l" r="r" t="t"/>
                <a:pathLst>
                  <a:path extrusionOk="0" h="28623" w="9450">
                    <a:moveTo>
                      <a:pt x="6216" y="1"/>
                    </a:moveTo>
                    <a:cubicBezTo>
                      <a:pt x="4838" y="2206"/>
                      <a:pt x="3609" y="4462"/>
                      <a:pt x="2256" y="6642"/>
                    </a:cubicBezTo>
                    <a:cubicBezTo>
                      <a:pt x="1128" y="8447"/>
                      <a:pt x="0" y="14537"/>
                      <a:pt x="276" y="18798"/>
                    </a:cubicBezTo>
                    <a:cubicBezTo>
                      <a:pt x="527" y="22432"/>
                      <a:pt x="802" y="25690"/>
                      <a:pt x="2933" y="28547"/>
                    </a:cubicBezTo>
                    <a:cubicBezTo>
                      <a:pt x="2983" y="28572"/>
                      <a:pt x="3033" y="28597"/>
                      <a:pt x="3083" y="28623"/>
                    </a:cubicBezTo>
                    <a:cubicBezTo>
                      <a:pt x="3033" y="28347"/>
                      <a:pt x="2983" y="28046"/>
                      <a:pt x="2958" y="27745"/>
                    </a:cubicBezTo>
                    <a:cubicBezTo>
                      <a:pt x="2933" y="27720"/>
                      <a:pt x="2933" y="27695"/>
                      <a:pt x="2933" y="27670"/>
                    </a:cubicBezTo>
                    <a:cubicBezTo>
                      <a:pt x="2807" y="26868"/>
                      <a:pt x="2732" y="26066"/>
                      <a:pt x="2682" y="25239"/>
                    </a:cubicBezTo>
                    <a:cubicBezTo>
                      <a:pt x="2306" y="19124"/>
                      <a:pt x="3735" y="12181"/>
                      <a:pt x="7544" y="6768"/>
                    </a:cubicBezTo>
                    <a:cubicBezTo>
                      <a:pt x="7043" y="6492"/>
                      <a:pt x="6692" y="6116"/>
                      <a:pt x="6642" y="5715"/>
                    </a:cubicBezTo>
                    <a:cubicBezTo>
                      <a:pt x="6617" y="5615"/>
                      <a:pt x="6667" y="5515"/>
                      <a:pt x="6742" y="5414"/>
                    </a:cubicBezTo>
                    <a:cubicBezTo>
                      <a:pt x="7043" y="5063"/>
                      <a:pt x="8196" y="4487"/>
                      <a:pt x="9449" y="3961"/>
                    </a:cubicBezTo>
                    <a:cubicBezTo>
                      <a:pt x="9249" y="3685"/>
                      <a:pt x="9148" y="3359"/>
                      <a:pt x="9073" y="3109"/>
                    </a:cubicBezTo>
                    <a:cubicBezTo>
                      <a:pt x="9048" y="3033"/>
                      <a:pt x="9048" y="2958"/>
                      <a:pt x="9023" y="2883"/>
                    </a:cubicBezTo>
                    <a:cubicBezTo>
                      <a:pt x="8973" y="2808"/>
                      <a:pt x="8998" y="2708"/>
                      <a:pt x="9048" y="2632"/>
                    </a:cubicBezTo>
                    <a:cubicBezTo>
                      <a:pt x="9048" y="2607"/>
                      <a:pt x="9098" y="2582"/>
                      <a:pt x="9123" y="2532"/>
                    </a:cubicBezTo>
                    <a:cubicBezTo>
                      <a:pt x="9073" y="2482"/>
                      <a:pt x="9023" y="2407"/>
                      <a:pt x="8973" y="2332"/>
                    </a:cubicBezTo>
                    <a:cubicBezTo>
                      <a:pt x="8898" y="2256"/>
                      <a:pt x="8848" y="2181"/>
                      <a:pt x="8772" y="2106"/>
                    </a:cubicBezTo>
                    <a:cubicBezTo>
                      <a:pt x="8722" y="2056"/>
                      <a:pt x="8672" y="2006"/>
                      <a:pt x="8622" y="1931"/>
                    </a:cubicBezTo>
                    <a:cubicBezTo>
                      <a:pt x="8497" y="1780"/>
                      <a:pt x="8321" y="1605"/>
                      <a:pt x="8171" y="1454"/>
                    </a:cubicBezTo>
                    <a:cubicBezTo>
                      <a:pt x="8146" y="1429"/>
                      <a:pt x="8096" y="1379"/>
                      <a:pt x="8071" y="1354"/>
                    </a:cubicBezTo>
                    <a:cubicBezTo>
                      <a:pt x="7970" y="1279"/>
                      <a:pt x="7895" y="1179"/>
                      <a:pt x="7795" y="1104"/>
                    </a:cubicBezTo>
                    <a:cubicBezTo>
                      <a:pt x="7770" y="1079"/>
                      <a:pt x="7720" y="1028"/>
                      <a:pt x="7670" y="1003"/>
                    </a:cubicBezTo>
                    <a:cubicBezTo>
                      <a:pt x="7594" y="928"/>
                      <a:pt x="7494" y="853"/>
                      <a:pt x="7394" y="778"/>
                    </a:cubicBezTo>
                    <a:cubicBezTo>
                      <a:pt x="7369" y="753"/>
                      <a:pt x="7319" y="728"/>
                      <a:pt x="7294" y="703"/>
                    </a:cubicBezTo>
                    <a:cubicBezTo>
                      <a:pt x="6943" y="427"/>
                      <a:pt x="6592" y="201"/>
                      <a:pt x="62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37"/>
              <p:cNvSpPr/>
              <p:nvPr/>
            </p:nvSpPr>
            <p:spPr>
              <a:xfrm>
                <a:off x="2236975" y="4011325"/>
                <a:ext cx="538875" cy="741250"/>
              </a:xfrm>
              <a:custGeom>
                <a:rect b="b" l="l" r="r" t="t"/>
                <a:pathLst>
                  <a:path extrusionOk="0" h="29650" w="21555">
                    <a:moveTo>
                      <a:pt x="1" y="0"/>
                    </a:moveTo>
                    <a:lnTo>
                      <a:pt x="1" y="0"/>
                    </a:lnTo>
                    <a:cubicBezTo>
                      <a:pt x="728" y="6090"/>
                      <a:pt x="2031" y="16792"/>
                      <a:pt x="3635" y="29649"/>
                    </a:cubicBezTo>
                    <a:lnTo>
                      <a:pt x="18973" y="29649"/>
                    </a:lnTo>
                    <a:cubicBezTo>
                      <a:pt x="19901" y="19699"/>
                      <a:pt x="20928" y="9975"/>
                      <a:pt x="21555" y="4035"/>
                    </a:cubicBezTo>
                    <a:cubicBezTo>
                      <a:pt x="18422" y="3960"/>
                      <a:pt x="15615" y="3584"/>
                      <a:pt x="13159" y="3058"/>
                    </a:cubicBezTo>
                    <a:cubicBezTo>
                      <a:pt x="12532" y="2932"/>
                      <a:pt x="11906" y="2782"/>
                      <a:pt x="11329" y="2632"/>
                    </a:cubicBezTo>
                    <a:cubicBezTo>
                      <a:pt x="10878" y="2506"/>
                      <a:pt x="10452" y="2381"/>
                      <a:pt x="10026" y="2256"/>
                    </a:cubicBezTo>
                    <a:cubicBezTo>
                      <a:pt x="9450" y="2105"/>
                      <a:pt x="8898" y="1905"/>
                      <a:pt x="8372" y="1729"/>
                    </a:cubicBezTo>
                    <a:cubicBezTo>
                      <a:pt x="8297" y="1704"/>
                      <a:pt x="8221" y="1679"/>
                      <a:pt x="8146" y="1654"/>
                    </a:cubicBezTo>
                    <a:cubicBezTo>
                      <a:pt x="7645" y="1479"/>
                      <a:pt x="7169" y="1303"/>
                      <a:pt x="6718" y="1103"/>
                    </a:cubicBezTo>
                    <a:cubicBezTo>
                      <a:pt x="5846" y="1179"/>
                      <a:pt x="4917" y="1254"/>
                      <a:pt x="4267" y="1254"/>
                    </a:cubicBezTo>
                    <a:cubicBezTo>
                      <a:pt x="4057" y="1254"/>
                      <a:pt x="3876" y="1247"/>
                      <a:pt x="3735" y="1228"/>
                    </a:cubicBezTo>
                    <a:cubicBezTo>
                      <a:pt x="3359" y="1178"/>
                      <a:pt x="2733" y="877"/>
                      <a:pt x="2106" y="552"/>
                    </a:cubicBezTo>
                    <a:cubicBezTo>
                      <a:pt x="2081" y="577"/>
                      <a:pt x="2031" y="577"/>
                      <a:pt x="2006" y="602"/>
                    </a:cubicBezTo>
                    <a:cubicBezTo>
                      <a:pt x="1455" y="602"/>
                      <a:pt x="778" y="376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7"/>
              <p:cNvSpPr/>
              <p:nvPr/>
            </p:nvSpPr>
            <p:spPr>
              <a:xfrm>
                <a:off x="2711300" y="3948650"/>
                <a:ext cx="859050" cy="803925"/>
              </a:xfrm>
              <a:custGeom>
                <a:rect b="b" l="l" r="r" t="t"/>
                <a:pathLst>
                  <a:path extrusionOk="0" h="32157" w="34362">
                    <a:moveTo>
                      <a:pt x="31279" y="1"/>
                    </a:moveTo>
                    <a:lnTo>
                      <a:pt x="31279" y="1"/>
                    </a:lnTo>
                    <a:cubicBezTo>
                      <a:pt x="29976" y="577"/>
                      <a:pt x="28697" y="1129"/>
                      <a:pt x="27444" y="1605"/>
                    </a:cubicBezTo>
                    <a:cubicBezTo>
                      <a:pt x="26918" y="1805"/>
                      <a:pt x="26417" y="2006"/>
                      <a:pt x="25890" y="2206"/>
                    </a:cubicBezTo>
                    <a:cubicBezTo>
                      <a:pt x="25539" y="2332"/>
                      <a:pt x="25189" y="2457"/>
                      <a:pt x="24838" y="2582"/>
                    </a:cubicBezTo>
                    <a:cubicBezTo>
                      <a:pt x="16646" y="5518"/>
                      <a:pt x="9551" y="6553"/>
                      <a:pt x="3614" y="6553"/>
                    </a:cubicBezTo>
                    <a:cubicBezTo>
                      <a:pt x="3266" y="6553"/>
                      <a:pt x="2922" y="6549"/>
                      <a:pt x="2582" y="6542"/>
                    </a:cubicBezTo>
                    <a:cubicBezTo>
                      <a:pt x="1955" y="12482"/>
                      <a:pt x="928" y="22206"/>
                      <a:pt x="0" y="32156"/>
                    </a:cubicBezTo>
                    <a:lnTo>
                      <a:pt x="27720" y="32156"/>
                    </a:lnTo>
                    <a:cubicBezTo>
                      <a:pt x="32407" y="18372"/>
                      <a:pt x="34361" y="10126"/>
                      <a:pt x="312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7"/>
              <p:cNvSpPr/>
              <p:nvPr/>
            </p:nvSpPr>
            <p:spPr>
              <a:xfrm>
                <a:off x="3397400" y="3766325"/>
                <a:ext cx="95875" cy="222450"/>
              </a:xfrm>
              <a:custGeom>
                <a:rect b="b" l="l" r="r" t="t"/>
                <a:pathLst>
                  <a:path extrusionOk="0" h="8898" w="3835">
                    <a:moveTo>
                      <a:pt x="0" y="8898"/>
                    </a:moveTo>
                    <a:cubicBezTo>
                      <a:pt x="1253" y="8422"/>
                      <a:pt x="2532" y="7870"/>
                      <a:pt x="3835" y="7294"/>
                    </a:cubicBezTo>
                    <a:cubicBezTo>
                      <a:pt x="3835" y="7294"/>
                      <a:pt x="3334" y="4236"/>
                      <a:pt x="2632" y="1"/>
                    </a:cubicBezTo>
                    <a:cubicBezTo>
                      <a:pt x="3334" y="4236"/>
                      <a:pt x="3835" y="7294"/>
                      <a:pt x="3835" y="7294"/>
                    </a:cubicBezTo>
                    <a:cubicBezTo>
                      <a:pt x="2532" y="7870"/>
                      <a:pt x="1253" y="8422"/>
                      <a:pt x="0" y="8898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7"/>
              <p:cNvSpPr/>
              <p:nvPr/>
            </p:nvSpPr>
            <p:spPr>
              <a:xfrm>
                <a:off x="3458175" y="3735000"/>
                <a:ext cx="4400" cy="26350"/>
              </a:xfrm>
              <a:custGeom>
                <a:rect b="b" l="l" r="r" t="t"/>
                <a:pathLst>
                  <a:path extrusionOk="0" h="1054" w="176">
                    <a:moveTo>
                      <a:pt x="0" y="0"/>
                    </a:moveTo>
                    <a:cubicBezTo>
                      <a:pt x="75" y="376"/>
                      <a:pt x="126" y="727"/>
                      <a:pt x="176" y="1053"/>
                    </a:cubicBezTo>
                    <a:cubicBezTo>
                      <a:pt x="126" y="727"/>
                      <a:pt x="75" y="376"/>
                      <a:pt x="0" y="0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7"/>
              <p:cNvSpPr/>
              <p:nvPr/>
            </p:nvSpPr>
            <p:spPr>
              <a:xfrm>
                <a:off x="2166800" y="3733750"/>
                <a:ext cx="3175" cy="21950"/>
              </a:xfrm>
              <a:custGeom>
                <a:rect b="b" l="l" r="r" t="t"/>
                <a:pathLst>
                  <a:path extrusionOk="0" h="878" w="127">
                    <a:moveTo>
                      <a:pt x="126" y="878"/>
                    </a:moveTo>
                    <a:lnTo>
                      <a:pt x="126" y="878"/>
                    </a:lnTo>
                    <a:cubicBezTo>
                      <a:pt x="76" y="602"/>
                      <a:pt x="26" y="301"/>
                      <a:pt x="1" y="0"/>
                    </a:cubicBezTo>
                    <a:cubicBezTo>
                      <a:pt x="26" y="301"/>
                      <a:pt x="76" y="602"/>
                      <a:pt x="126" y="878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7"/>
              <p:cNvSpPr/>
              <p:nvPr/>
            </p:nvSpPr>
            <p:spPr>
              <a:xfrm>
                <a:off x="2159925" y="3671100"/>
                <a:ext cx="6275" cy="60800"/>
              </a:xfrm>
              <a:custGeom>
                <a:rect b="b" l="l" r="r" t="t"/>
                <a:pathLst>
                  <a:path extrusionOk="0" h="2432" w="251">
                    <a:moveTo>
                      <a:pt x="0" y="0"/>
                    </a:moveTo>
                    <a:cubicBezTo>
                      <a:pt x="50" y="827"/>
                      <a:pt x="125" y="1629"/>
                      <a:pt x="251" y="2431"/>
                    </a:cubicBezTo>
                    <a:cubicBezTo>
                      <a:pt x="125" y="1629"/>
                      <a:pt x="50" y="827"/>
                      <a:pt x="0" y="0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7"/>
              <p:cNvSpPr/>
              <p:nvPr/>
            </p:nvSpPr>
            <p:spPr>
              <a:xfrm>
                <a:off x="2520200" y="4077100"/>
                <a:ext cx="45750" cy="10675"/>
              </a:xfrm>
              <a:custGeom>
                <a:rect b="b" l="l" r="r" t="t"/>
                <a:pathLst>
                  <a:path extrusionOk="0" h="427" w="1830">
                    <a:moveTo>
                      <a:pt x="1830" y="427"/>
                    </a:moveTo>
                    <a:cubicBezTo>
                      <a:pt x="1203" y="301"/>
                      <a:pt x="577" y="151"/>
                      <a:pt x="0" y="1"/>
                    </a:cubicBezTo>
                    <a:cubicBezTo>
                      <a:pt x="577" y="151"/>
                      <a:pt x="1203" y="301"/>
                      <a:pt x="1830" y="427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7"/>
              <p:cNvSpPr/>
              <p:nvPr/>
            </p:nvSpPr>
            <p:spPr>
              <a:xfrm>
                <a:off x="2446250" y="4054550"/>
                <a:ext cx="41375" cy="13175"/>
              </a:xfrm>
              <a:custGeom>
                <a:rect b="b" l="l" r="r" t="t"/>
                <a:pathLst>
                  <a:path extrusionOk="0" h="527" w="1655">
                    <a:moveTo>
                      <a:pt x="1655" y="527"/>
                    </a:moveTo>
                    <a:cubicBezTo>
                      <a:pt x="1079" y="376"/>
                      <a:pt x="527" y="176"/>
                      <a:pt x="1" y="0"/>
                    </a:cubicBezTo>
                    <a:cubicBezTo>
                      <a:pt x="527" y="176"/>
                      <a:pt x="1079" y="376"/>
                      <a:pt x="1655" y="527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37"/>
              <p:cNvSpPr/>
              <p:nvPr/>
            </p:nvSpPr>
            <p:spPr>
              <a:xfrm>
                <a:off x="2404900" y="4038875"/>
                <a:ext cx="35750" cy="13825"/>
              </a:xfrm>
              <a:custGeom>
                <a:rect b="b" l="l" r="r" t="t"/>
                <a:pathLst>
                  <a:path extrusionOk="0" h="553" w="1430">
                    <a:moveTo>
                      <a:pt x="1" y="1"/>
                    </a:moveTo>
                    <a:cubicBezTo>
                      <a:pt x="452" y="201"/>
                      <a:pt x="928" y="377"/>
                      <a:pt x="1429" y="552"/>
                    </a:cubicBezTo>
                    <a:cubicBezTo>
                      <a:pt x="928" y="377"/>
                      <a:pt x="452" y="201"/>
                      <a:pt x="1" y="1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7"/>
              <p:cNvSpPr/>
              <p:nvPr/>
            </p:nvSpPr>
            <p:spPr>
              <a:xfrm>
                <a:off x="3332225" y="4003800"/>
                <a:ext cx="26350" cy="9425"/>
              </a:xfrm>
              <a:custGeom>
                <a:rect b="b" l="l" r="r" t="t"/>
                <a:pathLst>
                  <a:path extrusionOk="0" h="377" w="1054">
                    <a:moveTo>
                      <a:pt x="1053" y="0"/>
                    </a:moveTo>
                    <a:cubicBezTo>
                      <a:pt x="702" y="126"/>
                      <a:pt x="352" y="251"/>
                      <a:pt x="1" y="376"/>
                    </a:cubicBezTo>
                    <a:cubicBezTo>
                      <a:pt x="352" y="251"/>
                      <a:pt x="702" y="126"/>
                      <a:pt x="1053" y="0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37"/>
              <p:cNvSpPr/>
              <p:nvPr/>
            </p:nvSpPr>
            <p:spPr>
              <a:xfrm>
                <a:off x="2287725" y="3840250"/>
                <a:ext cx="109050" cy="23225"/>
              </a:xfrm>
              <a:custGeom>
                <a:rect b="b" l="l" r="r" t="t"/>
                <a:pathLst>
                  <a:path extrusionOk="0" h="929" w="4362">
                    <a:moveTo>
                      <a:pt x="2307" y="1"/>
                    </a:moveTo>
                    <a:cubicBezTo>
                      <a:pt x="1831" y="227"/>
                      <a:pt x="903" y="227"/>
                      <a:pt x="1" y="227"/>
                    </a:cubicBezTo>
                    <a:cubicBezTo>
                      <a:pt x="51" y="352"/>
                      <a:pt x="76" y="502"/>
                      <a:pt x="101" y="653"/>
                    </a:cubicBezTo>
                    <a:cubicBezTo>
                      <a:pt x="803" y="778"/>
                      <a:pt x="1555" y="928"/>
                      <a:pt x="1805" y="928"/>
                    </a:cubicBezTo>
                    <a:cubicBezTo>
                      <a:pt x="2031" y="928"/>
                      <a:pt x="3109" y="753"/>
                      <a:pt x="4362" y="628"/>
                    </a:cubicBezTo>
                    <a:cubicBezTo>
                      <a:pt x="3660" y="452"/>
                      <a:pt x="2983" y="252"/>
                      <a:pt x="2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37"/>
              <p:cNvSpPr/>
              <p:nvPr/>
            </p:nvSpPr>
            <p:spPr>
              <a:xfrm>
                <a:off x="2159925" y="3671100"/>
                <a:ext cx="57025" cy="93375"/>
              </a:xfrm>
              <a:custGeom>
                <a:rect b="b" l="l" r="r" t="t"/>
                <a:pathLst>
                  <a:path extrusionOk="0" h="3735" w="2281">
                    <a:moveTo>
                      <a:pt x="0" y="0"/>
                    </a:moveTo>
                    <a:lnTo>
                      <a:pt x="0" y="0"/>
                    </a:lnTo>
                    <a:cubicBezTo>
                      <a:pt x="50" y="827"/>
                      <a:pt x="125" y="1629"/>
                      <a:pt x="251" y="2431"/>
                    </a:cubicBezTo>
                    <a:cubicBezTo>
                      <a:pt x="251" y="2456"/>
                      <a:pt x="251" y="2481"/>
                      <a:pt x="276" y="2506"/>
                    </a:cubicBezTo>
                    <a:cubicBezTo>
                      <a:pt x="301" y="2807"/>
                      <a:pt x="351" y="3108"/>
                      <a:pt x="401" y="3384"/>
                    </a:cubicBezTo>
                    <a:cubicBezTo>
                      <a:pt x="652" y="3484"/>
                      <a:pt x="902" y="3609"/>
                      <a:pt x="1153" y="3734"/>
                    </a:cubicBezTo>
                    <a:cubicBezTo>
                      <a:pt x="1479" y="3609"/>
                      <a:pt x="1880" y="3534"/>
                      <a:pt x="2281" y="3534"/>
                    </a:cubicBezTo>
                    <a:cubicBezTo>
                      <a:pt x="1354" y="2556"/>
                      <a:pt x="552" y="1378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37"/>
              <p:cNvSpPr/>
              <p:nvPr/>
            </p:nvSpPr>
            <p:spPr>
              <a:xfrm>
                <a:off x="2680600" y="1973700"/>
                <a:ext cx="501275" cy="623750"/>
              </a:xfrm>
              <a:custGeom>
                <a:rect b="b" l="l" r="r" t="t"/>
                <a:pathLst>
                  <a:path extrusionOk="0" h="24950" w="20051">
                    <a:moveTo>
                      <a:pt x="14562" y="1"/>
                    </a:moveTo>
                    <a:cubicBezTo>
                      <a:pt x="14010" y="427"/>
                      <a:pt x="13409" y="803"/>
                      <a:pt x="12707" y="1154"/>
                    </a:cubicBezTo>
                    <a:cubicBezTo>
                      <a:pt x="11504" y="2482"/>
                      <a:pt x="10000" y="3585"/>
                      <a:pt x="8446" y="4487"/>
                    </a:cubicBezTo>
                    <a:cubicBezTo>
                      <a:pt x="6692" y="5490"/>
                      <a:pt x="4837" y="6317"/>
                      <a:pt x="2933" y="6993"/>
                    </a:cubicBezTo>
                    <a:lnTo>
                      <a:pt x="2532" y="3034"/>
                    </a:lnTo>
                    <a:lnTo>
                      <a:pt x="3634" y="14061"/>
                    </a:lnTo>
                    <a:lnTo>
                      <a:pt x="2256" y="14913"/>
                    </a:lnTo>
                    <a:lnTo>
                      <a:pt x="0" y="16267"/>
                    </a:lnTo>
                    <a:lnTo>
                      <a:pt x="903" y="20928"/>
                    </a:lnTo>
                    <a:cubicBezTo>
                      <a:pt x="1446" y="23671"/>
                      <a:pt x="4405" y="24950"/>
                      <a:pt x="7582" y="24950"/>
                    </a:cubicBezTo>
                    <a:cubicBezTo>
                      <a:pt x="10415" y="24950"/>
                      <a:pt x="13420" y="23933"/>
                      <a:pt x="15038" y="22031"/>
                    </a:cubicBezTo>
                    <a:cubicBezTo>
                      <a:pt x="19173" y="17169"/>
                      <a:pt x="20051" y="13961"/>
                      <a:pt x="20051" y="13961"/>
                    </a:cubicBezTo>
                    <a:lnTo>
                      <a:pt x="19274" y="13610"/>
                    </a:lnTo>
                    <a:lnTo>
                      <a:pt x="16792" y="12557"/>
                    </a:lnTo>
                    <a:lnTo>
                      <a:pt x="1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37"/>
              <p:cNvSpPr/>
              <p:nvPr/>
            </p:nvSpPr>
            <p:spPr>
              <a:xfrm>
                <a:off x="2743875" y="2002525"/>
                <a:ext cx="254425" cy="146025"/>
              </a:xfrm>
              <a:custGeom>
                <a:rect b="b" l="l" r="r" t="t"/>
                <a:pathLst>
                  <a:path extrusionOk="0" h="5841" w="10177">
                    <a:moveTo>
                      <a:pt x="10176" y="1"/>
                    </a:moveTo>
                    <a:lnTo>
                      <a:pt x="10176" y="1"/>
                    </a:lnTo>
                    <a:cubicBezTo>
                      <a:pt x="8848" y="652"/>
                      <a:pt x="7244" y="1204"/>
                      <a:pt x="5339" y="1555"/>
                    </a:cubicBezTo>
                    <a:cubicBezTo>
                      <a:pt x="3946" y="1830"/>
                      <a:pt x="2682" y="1963"/>
                      <a:pt x="1525" y="1963"/>
                    </a:cubicBezTo>
                    <a:cubicBezTo>
                      <a:pt x="995" y="1963"/>
                      <a:pt x="488" y="1936"/>
                      <a:pt x="1" y="1881"/>
                    </a:cubicBezTo>
                    <a:lnTo>
                      <a:pt x="1" y="1881"/>
                    </a:lnTo>
                    <a:lnTo>
                      <a:pt x="402" y="5840"/>
                    </a:lnTo>
                    <a:cubicBezTo>
                      <a:pt x="2306" y="5164"/>
                      <a:pt x="4161" y="4337"/>
                      <a:pt x="5915" y="3334"/>
                    </a:cubicBezTo>
                    <a:cubicBezTo>
                      <a:pt x="7469" y="2432"/>
                      <a:pt x="8973" y="1329"/>
                      <a:pt x="101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37"/>
              <p:cNvSpPr/>
              <p:nvPr/>
            </p:nvSpPr>
            <p:spPr>
              <a:xfrm>
                <a:off x="2426200" y="1131325"/>
                <a:ext cx="771350" cy="519725"/>
              </a:xfrm>
              <a:custGeom>
                <a:rect b="b" l="l" r="r" t="t"/>
                <a:pathLst>
                  <a:path extrusionOk="0" h="20789" w="30854">
                    <a:moveTo>
                      <a:pt x="16881" y="0"/>
                    </a:moveTo>
                    <a:cubicBezTo>
                      <a:pt x="15715" y="0"/>
                      <a:pt x="14452" y="124"/>
                      <a:pt x="13084" y="387"/>
                    </a:cubicBezTo>
                    <a:cubicBezTo>
                      <a:pt x="1229" y="2693"/>
                      <a:pt x="1" y="11992"/>
                      <a:pt x="1580" y="20112"/>
                    </a:cubicBezTo>
                    <a:cubicBezTo>
                      <a:pt x="1630" y="20312"/>
                      <a:pt x="1655" y="20513"/>
                      <a:pt x="1705" y="20713"/>
                    </a:cubicBezTo>
                    <a:cubicBezTo>
                      <a:pt x="1705" y="20738"/>
                      <a:pt x="1705" y="20764"/>
                      <a:pt x="1730" y="20789"/>
                    </a:cubicBezTo>
                    <a:cubicBezTo>
                      <a:pt x="1079" y="15275"/>
                      <a:pt x="1855" y="10137"/>
                      <a:pt x="6868" y="7430"/>
                    </a:cubicBezTo>
                    <a:cubicBezTo>
                      <a:pt x="6743" y="7029"/>
                      <a:pt x="6693" y="6578"/>
                      <a:pt x="6718" y="6027"/>
                    </a:cubicBezTo>
                    <a:cubicBezTo>
                      <a:pt x="6743" y="5275"/>
                      <a:pt x="6592" y="4723"/>
                      <a:pt x="7620" y="4297"/>
                    </a:cubicBezTo>
                    <a:cubicBezTo>
                      <a:pt x="10338" y="3135"/>
                      <a:pt x="13345" y="2208"/>
                      <a:pt x="16263" y="2208"/>
                    </a:cubicBezTo>
                    <a:cubicBezTo>
                      <a:pt x="17812" y="2208"/>
                      <a:pt x="19336" y="2469"/>
                      <a:pt x="20778" y="3094"/>
                    </a:cubicBezTo>
                    <a:cubicBezTo>
                      <a:pt x="23284" y="4197"/>
                      <a:pt x="25239" y="6352"/>
                      <a:pt x="26542" y="8758"/>
                    </a:cubicBezTo>
                    <a:cubicBezTo>
                      <a:pt x="26968" y="9560"/>
                      <a:pt x="27770" y="12969"/>
                      <a:pt x="27921" y="16027"/>
                    </a:cubicBezTo>
                    <a:cubicBezTo>
                      <a:pt x="28329" y="15812"/>
                      <a:pt x="28750" y="15710"/>
                      <a:pt x="29163" y="15710"/>
                    </a:cubicBezTo>
                    <a:cubicBezTo>
                      <a:pt x="29764" y="15710"/>
                      <a:pt x="30348" y="15926"/>
                      <a:pt x="30853" y="16327"/>
                    </a:cubicBezTo>
                    <a:cubicBezTo>
                      <a:pt x="30778" y="15726"/>
                      <a:pt x="30678" y="15099"/>
                      <a:pt x="30552" y="14498"/>
                    </a:cubicBezTo>
                    <a:cubicBezTo>
                      <a:pt x="29700" y="10112"/>
                      <a:pt x="28121" y="5676"/>
                      <a:pt x="25013" y="2894"/>
                    </a:cubicBezTo>
                    <a:cubicBezTo>
                      <a:pt x="23003" y="1109"/>
                      <a:pt x="20373" y="0"/>
                      <a:pt x="168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37"/>
              <p:cNvSpPr/>
              <p:nvPr/>
            </p:nvSpPr>
            <p:spPr>
              <a:xfrm>
                <a:off x="3139250" y="1741250"/>
                <a:ext cx="43250" cy="71450"/>
              </a:xfrm>
              <a:custGeom>
                <a:rect b="b" l="l" r="r" t="t"/>
                <a:pathLst>
                  <a:path extrusionOk="0" h="2858" w="1730">
                    <a:moveTo>
                      <a:pt x="1730" y="1"/>
                    </a:moveTo>
                    <a:lnTo>
                      <a:pt x="1730" y="1"/>
                    </a:lnTo>
                    <a:cubicBezTo>
                      <a:pt x="1253" y="226"/>
                      <a:pt x="752" y="377"/>
                      <a:pt x="201" y="477"/>
                    </a:cubicBezTo>
                    <a:cubicBezTo>
                      <a:pt x="176" y="1279"/>
                      <a:pt x="126" y="2081"/>
                      <a:pt x="0" y="2858"/>
                    </a:cubicBezTo>
                    <a:cubicBezTo>
                      <a:pt x="752" y="1981"/>
                      <a:pt x="1304" y="1028"/>
                      <a:pt x="17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37"/>
              <p:cNvSpPr/>
              <p:nvPr/>
            </p:nvSpPr>
            <p:spPr>
              <a:xfrm>
                <a:off x="2453150" y="1317075"/>
                <a:ext cx="691125" cy="734550"/>
              </a:xfrm>
              <a:custGeom>
                <a:rect b="b" l="l" r="r" t="t"/>
                <a:pathLst>
                  <a:path extrusionOk="0" h="29382" w="27645">
                    <a:moveTo>
                      <a:pt x="5790" y="0"/>
                    </a:moveTo>
                    <a:cubicBezTo>
                      <a:pt x="777" y="2707"/>
                      <a:pt x="1" y="7845"/>
                      <a:pt x="652" y="13359"/>
                    </a:cubicBezTo>
                    <a:cubicBezTo>
                      <a:pt x="777" y="14511"/>
                      <a:pt x="953" y="15664"/>
                      <a:pt x="1178" y="16842"/>
                    </a:cubicBezTo>
                    <a:cubicBezTo>
                      <a:pt x="2457" y="23384"/>
                      <a:pt x="5063" y="28622"/>
                      <a:pt x="11630" y="29299"/>
                    </a:cubicBezTo>
                    <a:cubicBezTo>
                      <a:pt x="12117" y="29354"/>
                      <a:pt x="12624" y="29381"/>
                      <a:pt x="13154" y="29381"/>
                    </a:cubicBezTo>
                    <a:cubicBezTo>
                      <a:pt x="14311" y="29381"/>
                      <a:pt x="15575" y="29248"/>
                      <a:pt x="16968" y="28973"/>
                    </a:cubicBezTo>
                    <a:cubicBezTo>
                      <a:pt x="18873" y="28622"/>
                      <a:pt x="20477" y="28070"/>
                      <a:pt x="21805" y="27419"/>
                    </a:cubicBezTo>
                    <a:cubicBezTo>
                      <a:pt x="22507" y="27068"/>
                      <a:pt x="23108" y="26692"/>
                      <a:pt x="23660" y="26266"/>
                    </a:cubicBezTo>
                    <a:cubicBezTo>
                      <a:pt x="25865" y="24587"/>
                      <a:pt x="26993" y="22381"/>
                      <a:pt x="27444" y="19825"/>
                    </a:cubicBezTo>
                    <a:cubicBezTo>
                      <a:pt x="27570" y="19048"/>
                      <a:pt x="27620" y="18271"/>
                      <a:pt x="27645" y="17444"/>
                    </a:cubicBezTo>
                    <a:lnTo>
                      <a:pt x="27645" y="17444"/>
                    </a:lnTo>
                    <a:cubicBezTo>
                      <a:pt x="27294" y="17469"/>
                      <a:pt x="26943" y="17519"/>
                      <a:pt x="26592" y="17519"/>
                    </a:cubicBezTo>
                    <a:cubicBezTo>
                      <a:pt x="25063" y="17519"/>
                      <a:pt x="24211" y="15689"/>
                      <a:pt x="24261" y="13634"/>
                    </a:cubicBezTo>
                    <a:cubicBezTo>
                      <a:pt x="23334" y="13359"/>
                      <a:pt x="21880" y="11830"/>
                      <a:pt x="21780" y="10301"/>
                    </a:cubicBezTo>
                    <a:cubicBezTo>
                      <a:pt x="21705" y="9198"/>
                      <a:pt x="20226" y="7444"/>
                      <a:pt x="19224" y="7293"/>
                    </a:cubicBezTo>
                    <a:cubicBezTo>
                      <a:pt x="17870" y="7068"/>
                      <a:pt x="15364" y="7318"/>
                      <a:pt x="14261" y="6516"/>
                    </a:cubicBezTo>
                    <a:cubicBezTo>
                      <a:pt x="12732" y="5389"/>
                      <a:pt x="12933" y="3760"/>
                      <a:pt x="11429" y="2607"/>
                    </a:cubicBezTo>
                    <a:cubicBezTo>
                      <a:pt x="10502" y="1905"/>
                      <a:pt x="6667" y="2506"/>
                      <a:pt x="57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37"/>
              <p:cNvSpPr/>
              <p:nvPr/>
            </p:nvSpPr>
            <p:spPr>
              <a:xfrm>
                <a:off x="2591000" y="1186500"/>
                <a:ext cx="533225" cy="471450"/>
              </a:xfrm>
              <a:custGeom>
                <a:rect b="b" l="l" r="r" t="t"/>
                <a:pathLst>
                  <a:path extrusionOk="0" h="18858" w="21329">
                    <a:moveTo>
                      <a:pt x="9671" y="1"/>
                    </a:moveTo>
                    <a:cubicBezTo>
                      <a:pt x="6753" y="1"/>
                      <a:pt x="3746" y="928"/>
                      <a:pt x="1028" y="2090"/>
                    </a:cubicBezTo>
                    <a:cubicBezTo>
                      <a:pt x="0" y="2516"/>
                      <a:pt x="151" y="3068"/>
                      <a:pt x="126" y="3820"/>
                    </a:cubicBezTo>
                    <a:cubicBezTo>
                      <a:pt x="101" y="4371"/>
                      <a:pt x="151" y="4822"/>
                      <a:pt x="276" y="5223"/>
                    </a:cubicBezTo>
                    <a:cubicBezTo>
                      <a:pt x="1153" y="7729"/>
                      <a:pt x="4988" y="7128"/>
                      <a:pt x="5915" y="7830"/>
                    </a:cubicBezTo>
                    <a:cubicBezTo>
                      <a:pt x="7419" y="8983"/>
                      <a:pt x="7218" y="10612"/>
                      <a:pt x="8747" y="11739"/>
                    </a:cubicBezTo>
                    <a:cubicBezTo>
                      <a:pt x="9850" y="12541"/>
                      <a:pt x="12356" y="12291"/>
                      <a:pt x="13710" y="12516"/>
                    </a:cubicBezTo>
                    <a:cubicBezTo>
                      <a:pt x="14712" y="12667"/>
                      <a:pt x="16191" y="14421"/>
                      <a:pt x="16266" y="15524"/>
                    </a:cubicBezTo>
                    <a:cubicBezTo>
                      <a:pt x="16366" y="17053"/>
                      <a:pt x="17820" y="18582"/>
                      <a:pt x="18747" y="18857"/>
                    </a:cubicBezTo>
                    <a:cubicBezTo>
                      <a:pt x="18747" y="17805"/>
                      <a:pt x="18998" y="16702"/>
                      <a:pt x="19524" y="15724"/>
                    </a:cubicBezTo>
                    <a:cubicBezTo>
                      <a:pt x="20026" y="14772"/>
                      <a:pt x="20652" y="14145"/>
                      <a:pt x="21329" y="13820"/>
                    </a:cubicBezTo>
                    <a:cubicBezTo>
                      <a:pt x="21178" y="10762"/>
                      <a:pt x="20376" y="7353"/>
                      <a:pt x="19950" y="6551"/>
                    </a:cubicBezTo>
                    <a:cubicBezTo>
                      <a:pt x="18647" y="4145"/>
                      <a:pt x="16692" y="1990"/>
                      <a:pt x="14186" y="887"/>
                    </a:cubicBezTo>
                    <a:cubicBezTo>
                      <a:pt x="12744" y="262"/>
                      <a:pt x="11220" y="1"/>
                      <a:pt x="9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37"/>
              <p:cNvSpPr/>
              <p:nvPr/>
            </p:nvSpPr>
            <p:spPr>
              <a:xfrm>
                <a:off x="3058425" y="1524075"/>
                <a:ext cx="177325" cy="231000"/>
              </a:xfrm>
              <a:custGeom>
                <a:rect b="b" l="l" r="r" t="t"/>
                <a:pathLst>
                  <a:path extrusionOk="0" h="9240" w="7093">
                    <a:moveTo>
                      <a:pt x="4565" y="1704"/>
                    </a:moveTo>
                    <a:cubicBezTo>
                      <a:pt x="4653" y="1704"/>
                      <a:pt x="4723" y="1767"/>
                      <a:pt x="4762" y="1845"/>
                    </a:cubicBezTo>
                    <a:cubicBezTo>
                      <a:pt x="4787" y="1971"/>
                      <a:pt x="4712" y="2071"/>
                      <a:pt x="4612" y="2121"/>
                    </a:cubicBezTo>
                    <a:cubicBezTo>
                      <a:pt x="4311" y="2196"/>
                      <a:pt x="3910" y="2447"/>
                      <a:pt x="3534" y="2798"/>
                    </a:cubicBezTo>
                    <a:cubicBezTo>
                      <a:pt x="4186" y="3274"/>
                      <a:pt x="4762" y="4026"/>
                      <a:pt x="5088" y="4878"/>
                    </a:cubicBezTo>
                    <a:cubicBezTo>
                      <a:pt x="5138" y="4978"/>
                      <a:pt x="5088" y="5104"/>
                      <a:pt x="4963" y="5154"/>
                    </a:cubicBezTo>
                    <a:lnTo>
                      <a:pt x="4887" y="5154"/>
                    </a:lnTo>
                    <a:cubicBezTo>
                      <a:pt x="4812" y="5154"/>
                      <a:pt x="4737" y="5104"/>
                      <a:pt x="4712" y="5028"/>
                    </a:cubicBezTo>
                    <a:cubicBezTo>
                      <a:pt x="4411" y="4252"/>
                      <a:pt x="3835" y="3500"/>
                      <a:pt x="3208" y="3099"/>
                    </a:cubicBezTo>
                    <a:cubicBezTo>
                      <a:pt x="2657" y="3650"/>
                      <a:pt x="2156" y="4402"/>
                      <a:pt x="1955" y="5154"/>
                    </a:cubicBezTo>
                    <a:cubicBezTo>
                      <a:pt x="1930" y="5254"/>
                      <a:pt x="1855" y="5304"/>
                      <a:pt x="1755" y="5304"/>
                    </a:cubicBezTo>
                    <a:lnTo>
                      <a:pt x="1704" y="5304"/>
                    </a:lnTo>
                    <a:cubicBezTo>
                      <a:pt x="1579" y="5279"/>
                      <a:pt x="1529" y="5154"/>
                      <a:pt x="1554" y="5054"/>
                    </a:cubicBezTo>
                    <a:cubicBezTo>
                      <a:pt x="1980" y="3424"/>
                      <a:pt x="3609" y="1971"/>
                      <a:pt x="4486" y="1720"/>
                    </a:cubicBezTo>
                    <a:cubicBezTo>
                      <a:pt x="4514" y="1709"/>
                      <a:pt x="4540" y="1704"/>
                      <a:pt x="4565" y="1704"/>
                    </a:cubicBezTo>
                    <a:close/>
                    <a:moveTo>
                      <a:pt x="3874" y="0"/>
                    </a:moveTo>
                    <a:cubicBezTo>
                      <a:pt x="3461" y="0"/>
                      <a:pt x="3040" y="102"/>
                      <a:pt x="2632" y="317"/>
                    </a:cubicBezTo>
                    <a:cubicBezTo>
                      <a:pt x="1955" y="642"/>
                      <a:pt x="1329" y="1269"/>
                      <a:pt x="827" y="2221"/>
                    </a:cubicBezTo>
                    <a:cubicBezTo>
                      <a:pt x="301" y="3199"/>
                      <a:pt x="50" y="4302"/>
                      <a:pt x="50" y="5354"/>
                    </a:cubicBezTo>
                    <a:cubicBezTo>
                      <a:pt x="0" y="7409"/>
                      <a:pt x="852" y="9239"/>
                      <a:pt x="2381" y="9239"/>
                    </a:cubicBezTo>
                    <a:cubicBezTo>
                      <a:pt x="2732" y="9239"/>
                      <a:pt x="3083" y="9214"/>
                      <a:pt x="3434" y="9164"/>
                    </a:cubicBezTo>
                    <a:cubicBezTo>
                      <a:pt x="3985" y="9064"/>
                      <a:pt x="4486" y="8913"/>
                      <a:pt x="4963" y="8688"/>
                    </a:cubicBezTo>
                    <a:cubicBezTo>
                      <a:pt x="6141" y="8036"/>
                      <a:pt x="6968" y="6733"/>
                      <a:pt x="7043" y="4402"/>
                    </a:cubicBezTo>
                    <a:cubicBezTo>
                      <a:pt x="7093" y="2673"/>
                      <a:pt x="6466" y="1344"/>
                      <a:pt x="5564" y="617"/>
                    </a:cubicBezTo>
                    <a:cubicBezTo>
                      <a:pt x="5059" y="216"/>
                      <a:pt x="4475" y="0"/>
                      <a:pt x="38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3096650" y="1566675"/>
                <a:ext cx="81475" cy="90025"/>
              </a:xfrm>
              <a:custGeom>
                <a:rect b="b" l="l" r="r" t="t"/>
                <a:pathLst>
                  <a:path extrusionOk="0" h="3601" w="3259">
                    <a:moveTo>
                      <a:pt x="3036" y="0"/>
                    </a:moveTo>
                    <a:cubicBezTo>
                      <a:pt x="3011" y="0"/>
                      <a:pt x="2985" y="5"/>
                      <a:pt x="2957" y="16"/>
                    </a:cubicBezTo>
                    <a:cubicBezTo>
                      <a:pt x="2080" y="267"/>
                      <a:pt x="451" y="1720"/>
                      <a:pt x="25" y="3350"/>
                    </a:cubicBezTo>
                    <a:cubicBezTo>
                      <a:pt x="0" y="3450"/>
                      <a:pt x="50" y="3575"/>
                      <a:pt x="175" y="3600"/>
                    </a:cubicBezTo>
                    <a:lnTo>
                      <a:pt x="226" y="3600"/>
                    </a:lnTo>
                    <a:cubicBezTo>
                      <a:pt x="326" y="3600"/>
                      <a:pt x="401" y="3550"/>
                      <a:pt x="426" y="3450"/>
                    </a:cubicBezTo>
                    <a:cubicBezTo>
                      <a:pt x="627" y="2698"/>
                      <a:pt x="1128" y="1946"/>
                      <a:pt x="1679" y="1395"/>
                    </a:cubicBezTo>
                    <a:cubicBezTo>
                      <a:pt x="1654" y="1370"/>
                      <a:pt x="1629" y="1345"/>
                      <a:pt x="1579" y="1319"/>
                    </a:cubicBezTo>
                    <a:cubicBezTo>
                      <a:pt x="1479" y="1244"/>
                      <a:pt x="1454" y="1119"/>
                      <a:pt x="1504" y="1019"/>
                    </a:cubicBezTo>
                    <a:cubicBezTo>
                      <a:pt x="1549" y="958"/>
                      <a:pt x="1613" y="925"/>
                      <a:pt x="1679" y="925"/>
                    </a:cubicBezTo>
                    <a:cubicBezTo>
                      <a:pt x="1722" y="925"/>
                      <a:pt x="1765" y="939"/>
                      <a:pt x="1805" y="969"/>
                    </a:cubicBezTo>
                    <a:cubicBezTo>
                      <a:pt x="1855" y="994"/>
                      <a:pt x="1930" y="1044"/>
                      <a:pt x="2005" y="1094"/>
                    </a:cubicBezTo>
                    <a:cubicBezTo>
                      <a:pt x="2381" y="743"/>
                      <a:pt x="2782" y="492"/>
                      <a:pt x="3083" y="417"/>
                    </a:cubicBezTo>
                    <a:cubicBezTo>
                      <a:pt x="3183" y="367"/>
                      <a:pt x="3258" y="267"/>
                      <a:pt x="3233" y="141"/>
                    </a:cubicBezTo>
                    <a:cubicBezTo>
                      <a:pt x="3194" y="63"/>
                      <a:pt x="3124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7"/>
              <p:cNvSpPr/>
              <p:nvPr/>
            </p:nvSpPr>
            <p:spPr>
              <a:xfrm>
                <a:off x="3132975" y="1589775"/>
                <a:ext cx="53925" cy="63150"/>
              </a:xfrm>
              <a:custGeom>
                <a:rect b="b" l="l" r="r" t="t"/>
                <a:pathLst>
                  <a:path extrusionOk="0" h="2526" w="2157">
                    <a:moveTo>
                      <a:pt x="226" y="1"/>
                    </a:moveTo>
                    <a:cubicBezTo>
                      <a:pt x="160" y="1"/>
                      <a:pt x="96" y="34"/>
                      <a:pt x="51" y="95"/>
                    </a:cubicBezTo>
                    <a:cubicBezTo>
                      <a:pt x="1" y="195"/>
                      <a:pt x="26" y="320"/>
                      <a:pt x="126" y="395"/>
                    </a:cubicBezTo>
                    <a:cubicBezTo>
                      <a:pt x="176" y="421"/>
                      <a:pt x="201" y="446"/>
                      <a:pt x="226" y="471"/>
                    </a:cubicBezTo>
                    <a:cubicBezTo>
                      <a:pt x="853" y="872"/>
                      <a:pt x="1429" y="1624"/>
                      <a:pt x="1730" y="2400"/>
                    </a:cubicBezTo>
                    <a:cubicBezTo>
                      <a:pt x="1755" y="2476"/>
                      <a:pt x="1830" y="2526"/>
                      <a:pt x="1930" y="2526"/>
                    </a:cubicBezTo>
                    <a:lnTo>
                      <a:pt x="1981" y="2526"/>
                    </a:lnTo>
                    <a:cubicBezTo>
                      <a:pt x="2106" y="2476"/>
                      <a:pt x="2156" y="2350"/>
                      <a:pt x="2106" y="2250"/>
                    </a:cubicBezTo>
                    <a:cubicBezTo>
                      <a:pt x="1780" y="1398"/>
                      <a:pt x="1204" y="646"/>
                      <a:pt x="552" y="170"/>
                    </a:cubicBezTo>
                    <a:cubicBezTo>
                      <a:pt x="477" y="120"/>
                      <a:pt x="402" y="70"/>
                      <a:pt x="352" y="45"/>
                    </a:cubicBezTo>
                    <a:cubicBezTo>
                      <a:pt x="312" y="15"/>
                      <a:pt x="269" y="1"/>
                      <a:pt x="2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37"/>
              <p:cNvSpPr/>
              <p:nvPr/>
            </p:nvSpPr>
            <p:spPr>
              <a:xfrm>
                <a:off x="3649900" y="2560175"/>
                <a:ext cx="1900" cy="5675"/>
              </a:xfrm>
              <a:custGeom>
                <a:rect b="b" l="l" r="r" t="t"/>
                <a:pathLst>
                  <a:path extrusionOk="0" h="227" w="76">
                    <a:moveTo>
                      <a:pt x="76" y="226"/>
                    </a:moveTo>
                    <a:cubicBezTo>
                      <a:pt x="51" y="151"/>
                      <a:pt x="26" y="76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6" y="76"/>
                      <a:pt x="51" y="151"/>
                      <a:pt x="76" y="226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3265550" y="2562050"/>
                <a:ext cx="7800" cy="78975"/>
              </a:xfrm>
              <a:custGeom>
                <a:rect b="b" l="l" r="r" t="t"/>
                <a:pathLst>
                  <a:path extrusionOk="0" h="3159" w="312">
                    <a:moveTo>
                      <a:pt x="36" y="1"/>
                    </a:moveTo>
                    <a:cubicBezTo>
                      <a:pt x="23" y="168"/>
                      <a:pt x="16" y="337"/>
                      <a:pt x="13" y="507"/>
                    </a:cubicBezTo>
                    <a:lnTo>
                      <a:pt x="13" y="507"/>
                    </a:lnTo>
                    <a:cubicBezTo>
                      <a:pt x="16" y="338"/>
                      <a:pt x="24" y="169"/>
                      <a:pt x="36" y="1"/>
                    </a:cubicBezTo>
                    <a:close/>
                    <a:moveTo>
                      <a:pt x="13" y="507"/>
                    </a:moveTo>
                    <a:lnTo>
                      <a:pt x="13" y="507"/>
                    </a:lnTo>
                    <a:cubicBezTo>
                      <a:pt x="2" y="1043"/>
                      <a:pt x="35" y="1585"/>
                      <a:pt x="111" y="2156"/>
                    </a:cubicBezTo>
                    <a:cubicBezTo>
                      <a:pt x="148" y="2393"/>
                      <a:pt x="197" y="2629"/>
                      <a:pt x="250" y="2876"/>
                    </a:cubicBezTo>
                    <a:lnTo>
                      <a:pt x="250" y="2876"/>
                    </a:lnTo>
                    <a:cubicBezTo>
                      <a:pt x="83" y="2058"/>
                      <a:pt x="0" y="1269"/>
                      <a:pt x="13" y="507"/>
                    </a:cubicBezTo>
                    <a:close/>
                    <a:moveTo>
                      <a:pt x="250" y="2876"/>
                    </a:moveTo>
                    <a:cubicBezTo>
                      <a:pt x="270" y="2970"/>
                      <a:pt x="290" y="3064"/>
                      <a:pt x="312" y="3159"/>
                    </a:cubicBezTo>
                    <a:cubicBezTo>
                      <a:pt x="291" y="3063"/>
                      <a:pt x="271" y="2969"/>
                      <a:pt x="250" y="2876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7"/>
              <p:cNvSpPr/>
              <p:nvPr/>
            </p:nvSpPr>
            <p:spPr>
              <a:xfrm>
                <a:off x="3267075" y="2527600"/>
                <a:ext cx="3775" cy="26975"/>
              </a:xfrm>
              <a:custGeom>
                <a:rect b="b" l="l" r="r" t="t"/>
                <a:pathLst>
                  <a:path extrusionOk="0" h="1079" w="151">
                    <a:moveTo>
                      <a:pt x="0" y="1078"/>
                    </a:moveTo>
                    <a:cubicBezTo>
                      <a:pt x="25" y="702"/>
                      <a:pt x="75" y="351"/>
                      <a:pt x="150" y="0"/>
                    </a:cubicBezTo>
                    <a:cubicBezTo>
                      <a:pt x="75" y="351"/>
                      <a:pt x="25" y="702"/>
                      <a:pt x="0" y="1078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37"/>
              <p:cNvSpPr/>
              <p:nvPr/>
            </p:nvSpPr>
            <p:spPr>
              <a:xfrm>
                <a:off x="3277100" y="2659175"/>
                <a:ext cx="650" cy="2525"/>
              </a:xfrm>
              <a:custGeom>
                <a:rect b="b" l="l" r="r" t="t"/>
                <a:pathLst>
                  <a:path extrusionOk="0" h="101" w="26">
                    <a:moveTo>
                      <a:pt x="0" y="1"/>
                    </a:moveTo>
                    <a:cubicBezTo>
                      <a:pt x="0" y="26"/>
                      <a:pt x="0" y="76"/>
                      <a:pt x="25" y="101"/>
                    </a:cubicBezTo>
                    <a:cubicBezTo>
                      <a:pt x="0" y="76"/>
                      <a:pt x="0" y="26"/>
                      <a:pt x="0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37"/>
              <p:cNvSpPr/>
              <p:nvPr/>
            </p:nvSpPr>
            <p:spPr>
              <a:xfrm>
                <a:off x="3278975" y="2669200"/>
                <a:ext cx="650" cy="3150"/>
              </a:xfrm>
              <a:custGeom>
                <a:rect b="b" l="l" r="r" t="t"/>
                <a:pathLst>
                  <a:path extrusionOk="0" h="126" w="26">
                    <a:moveTo>
                      <a:pt x="0" y="1"/>
                    </a:moveTo>
                    <a:cubicBezTo>
                      <a:pt x="0" y="26"/>
                      <a:pt x="0" y="76"/>
                      <a:pt x="25" y="126"/>
                    </a:cubicBezTo>
                    <a:cubicBezTo>
                      <a:pt x="0" y="76"/>
                      <a:pt x="0" y="26"/>
                      <a:pt x="0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37"/>
              <p:cNvSpPr/>
              <p:nvPr/>
            </p:nvSpPr>
            <p:spPr>
              <a:xfrm>
                <a:off x="3280850" y="2681100"/>
                <a:ext cx="25" cy="1275"/>
              </a:xfrm>
              <a:custGeom>
                <a:rect b="b" l="l" r="r" t="t"/>
                <a:pathLst>
                  <a:path extrusionOk="0" h="51" w="1">
                    <a:moveTo>
                      <a:pt x="0" y="1"/>
                    </a:moveTo>
                    <a:cubicBezTo>
                      <a:pt x="0" y="26"/>
                      <a:pt x="0" y="51"/>
                      <a:pt x="0" y="51"/>
                    </a:cubicBezTo>
                    <a:cubicBezTo>
                      <a:pt x="0" y="51"/>
                      <a:pt x="0" y="26"/>
                      <a:pt x="0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37"/>
              <p:cNvSpPr/>
              <p:nvPr/>
            </p:nvSpPr>
            <p:spPr>
              <a:xfrm>
                <a:off x="3302150" y="2773225"/>
                <a:ext cx="327100" cy="505025"/>
              </a:xfrm>
              <a:custGeom>
                <a:rect b="b" l="l" r="r" t="t"/>
                <a:pathLst>
                  <a:path extrusionOk="0" h="20201" w="13084">
                    <a:moveTo>
                      <a:pt x="11630" y="0"/>
                    </a:moveTo>
                    <a:cubicBezTo>
                      <a:pt x="11304" y="75"/>
                      <a:pt x="11003" y="150"/>
                      <a:pt x="10677" y="226"/>
                    </a:cubicBezTo>
                    <a:cubicBezTo>
                      <a:pt x="10652" y="226"/>
                      <a:pt x="10627" y="251"/>
                      <a:pt x="10577" y="251"/>
                    </a:cubicBezTo>
                    <a:cubicBezTo>
                      <a:pt x="10026" y="401"/>
                      <a:pt x="9499" y="551"/>
                      <a:pt x="8948" y="702"/>
                    </a:cubicBezTo>
                    <a:cubicBezTo>
                      <a:pt x="6943" y="1278"/>
                      <a:pt x="4963" y="1905"/>
                      <a:pt x="3008" y="2556"/>
                    </a:cubicBezTo>
                    <a:cubicBezTo>
                      <a:pt x="2006" y="2907"/>
                      <a:pt x="1003" y="3233"/>
                      <a:pt x="1" y="3559"/>
                    </a:cubicBezTo>
                    <a:cubicBezTo>
                      <a:pt x="351" y="7469"/>
                      <a:pt x="652" y="11830"/>
                      <a:pt x="878" y="15464"/>
                    </a:cubicBezTo>
                    <a:cubicBezTo>
                      <a:pt x="2306" y="15664"/>
                      <a:pt x="3434" y="15890"/>
                      <a:pt x="4161" y="16115"/>
                    </a:cubicBezTo>
                    <a:cubicBezTo>
                      <a:pt x="7194" y="17093"/>
                      <a:pt x="9399" y="18547"/>
                      <a:pt x="10903" y="20201"/>
                    </a:cubicBezTo>
                    <a:cubicBezTo>
                      <a:pt x="11755" y="18171"/>
                      <a:pt x="12231" y="15940"/>
                      <a:pt x="12482" y="13910"/>
                    </a:cubicBezTo>
                    <a:cubicBezTo>
                      <a:pt x="13083" y="9273"/>
                      <a:pt x="12657" y="4561"/>
                      <a:pt x="1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37"/>
              <p:cNvSpPr/>
              <p:nvPr/>
            </p:nvSpPr>
            <p:spPr>
              <a:xfrm>
                <a:off x="3275200" y="2649775"/>
                <a:ext cx="650" cy="2525"/>
              </a:xfrm>
              <a:custGeom>
                <a:rect b="b" l="l" r="r" t="t"/>
                <a:pathLst>
                  <a:path extrusionOk="0" h="101" w="26">
                    <a:moveTo>
                      <a:pt x="1" y="1"/>
                    </a:moveTo>
                    <a:cubicBezTo>
                      <a:pt x="1" y="26"/>
                      <a:pt x="1" y="51"/>
                      <a:pt x="26" y="101"/>
                    </a:cubicBezTo>
                    <a:cubicBezTo>
                      <a:pt x="1" y="51"/>
                      <a:pt x="1" y="26"/>
                      <a:pt x="1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37"/>
              <p:cNvSpPr/>
              <p:nvPr/>
            </p:nvSpPr>
            <p:spPr>
              <a:xfrm>
                <a:off x="3574700" y="2603425"/>
                <a:ext cx="189300" cy="987475"/>
              </a:xfrm>
              <a:custGeom>
                <a:rect b="b" l="l" r="r" t="t"/>
                <a:pathLst>
                  <a:path extrusionOk="0" h="39499" w="7572">
                    <a:moveTo>
                      <a:pt x="3560" y="0"/>
                    </a:moveTo>
                    <a:lnTo>
                      <a:pt x="3560" y="0"/>
                    </a:lnTo>
                    <a:cubicBezTo>
                      <a:pt x="3641" y="272"/>
                      <a:pt x="3720" y="548"/>
                      <a:pt x="3798" y="827"/>
                    </a:cubicBezTo>
                    <a:lnTo>
                      <a:pt x="3798" y="827"/>
                    </a:lnTo>
                    <a:cubicBezTo>
                      <a:pt x="3727" y="543"/>
                      <a:pt x="3655" y="260"/>
                      <a:pt x="3560" y="0"/>
                    </a:cubicBezTo>
                    <a:close/>
                    <a:moveTo>
                      <a:pt x="3798" y="827"/>
                    </a:moveTo>
                    <a:cubicBezTo>
                      <a:pt x="3802" y="844"/>
                      <a:pt x="3806" y="861"/>
                      <a:pt x="3810" y="877"/>
                    </a:cubicBezTo>
                    <a:cubicBezTo>
                      <a:pt x="3828" y="940"/>
                      <a:pt x="3846" y="1003"/>
                      <a:pt x="3864" y="1066"/>
                    </a:cubicBezTo>
                    <a:lnTo>
                      <a:pt x="3864" y="1066"/>
                    </a:lnTo>
                    <a:cubicBezTo>
                      <a:pt x="3842" y="986"/>
                      <a:pt x="3820" y="907"/>
                      <a:pt x="3798" y="827"/>
                    </a:cubicBezTo>
                    <a:close/>
                    <a:moveTo>
                      <a:pt x="3864" y="1066"/>
                    </a:moveTo>
                    <a:cubicBezTo>
                      <a:pt x="4150" y="2112"/>
                      <a:pt x="4414" y="3202"/>
                      <a:pt x="4655" y="4325"/>
                    </a:cubicBezTo>
                    <a:lnTo>
                      <a:pt x="4655" y="4325"/>
                    </a:lnTo>
                    <a:cubicBezTo>
                      <a:pt x="4418" y="3201"/>
                      <a:pt x="4157" y="2112"/>
                      <a:pt x="3864" y="1066"/>
                    </a:cubicBezTo>
                    <a:close/>
                    <a:moveTo>
                      <a:pt x="4655" y="4325"/>
                    </a:moveTo>
                    <a:cubicBezTo>
                      <a:pt x="4762" y="4840"/>
                      <a:pt x="4865" y="5361"/>
                      <a:pt x="4963" y="5890"/>
                    </a:cubicBezTo>
                    <a:lnTo>
                      <a:pt x="4938" y="5890"/>
                    </a:lnTo>
                    <a:cubicBezTo>
                      <a:pt x="4387" y="5990"/>
                      <a:pt x="3810" y="6090"/>
                      <a:pt x="3259" y="6216"/>
                    </a:cubicBezTo>
                    <a:cubicBezTo>
                      <a:pt x="3134" y="6216"/>
                      <a:pt x="3034" y="6266"/>
                      <a:pt x="2908" y="6291"/>
                    </a:cubicBezTo>
                    <a:cubicBezTo>
                      <a:pt x="2432" y="6366"/>
                      <a:pt x="1981" y="6466"/>
                      <a:pt x="1530" y="6592"/>
                    </a:cubicBezTo>
                    <a:cubicBezTo>
                      <a:pt x="1455" y="6592"/>
                      <a:pt x="1354" y="6617"/>
                      <a:pt x="1279" y="6642"/>
                    </a:cubicBezTo>
                    <a:cubicBezTo>
                      <a:pt x="1104" y="6692"/>
                      <a:pt x="903" y="6742"/>
                      <a:pt x="728" y="6792"/>
                    </a:cubicBezTo>
                    <a:cubicBezTo>
                      <a:pt x="1755" y="11353"/>
                      <a:pt x="2181" y="16065"/>
                      <a:pt x="1580" y="20702"/>
                    </a:cubicBezTo>
                    <a:cubicBezTo>
                      <a:pt x="1329" y="22732"/>
                      <a:pt x="853" y="24963"/>
                      <a:pt x="1" y="26993"/>
                    </a:cubicBezTo>
                    <a:cubicBezTo>
                      <a:pt x="1" y="27018"/>
                      <a:pt x="1" y="27018"/>
                      <a:pt x="1" y="27018"/>
                    </a:cubicBezTo>
                    <a:cubicBezTo>
                      <a:pt x="402" y="27444"/>
                      <a:pt x="753" y="27895"/>
                      <a:pt x="1054" y="28371"/>
                    </a:cubicBezTo>
                    <a:cubicBezTo>
                      <a:pt x="1480" y="28998"/>
                      <a:pt x="1805" y="29624"/>
                      <a:pt x="2056" y="30276"/>
                    </a:cubicBezTo>
                    <a:cubicBezTo>
                      <a:pt x="2282" y="30928"/>
                      <a:pt x="2457" y="31554"/>
                      <a:pt x="2582" y="32181"/>
                    </a:cubicBezTo>
                    <a:cubicBezTo>
                      <a:pt x="2582" y="32206"/>
                      <a:pt x="2582" y="32231"/>
                      <a:pt x="2582" y="32231"/>
                    </a:cubicBezTo>
                    <a:cubicBezTo>
                      <a:pt x="2658" y="32707"/>
                      <a:pt x="2683" y="33133"/>
                      <a:pt x="2708" y="33584"/>
                    </a:cubicBezTo>
                    <a:cubicBezTo>
                      <a:pt x="2708" y="33609"/>
                      <a:pt x="2708" y="33634"/>
                      <a:pt x="2708" y="33659"/>
                    </a:cubicBezTo>
                    <a:cubicBezTo>
                      <a:pt x="2708" y="33785"/>
                      <a:pt x="2708" y="33910"/>
                      <a:pt x="2683" y="34035"/>
                    </a:cubicBezTo>
                    <a:cubicBezTo>
                      <a:pt x="2683" y="34085"/>
                      <a:pt x="2683" y="34136"/>
                      <a:pt x="2683" y="34186"/>
                    </a:cubicBezTo>
                    <a:cubicBezTo>
                      <a:pt x="2658" y="34562"/>
                      <a:pt x="2633" y="34938"/>
                      <a:pt x="2557" y="35288"/>
                    </a:cubicBezTo>
                    <a:cubicBezTo>
                      <a:pt x="2557" y="35364"/>
                      <a:pt x="2532" y="35439"/>
                      <a:pt x="2532" y="35489"/>
                    </a:cubicBezTo>
                    <a:cubicBezTo>
                      <a:pt x="2507" y="35589"/>
                      <a:pt x="2482" y="35689"/>
                      <a:pt x="2457" y="35765"/>
                    </a:cubicBezTo>
                    <a:cubicBezTo>
                      <a:pt x="2432" y="35865"/>
                      <a:pt x="2407" y="35940"/>
                      <a:pt x="2407" y="36015"/>
                    </a:cubicBezTo>
                    <a:cubicBezTo>
                      <a:pt x="2382" y="36090"/>
                      <a:pt x="2357" y="36166"/>
                      <a:pt x="2332" y="36266"/>
                    </a:cubicBezTo>
                    <a:cubicBezTo>
                      <a:pt x="2282" y="36391"/>
                      <a:pt x="2232" y="36542"/>
                      <a:pt x="2181" y="36692"/>
                    </a:cubicBezTo>
                    <a:cubicBezTo>
                      <a:pt x="2156" y="36742"/>
                      <a:pt x="2131" y="36817"/>
                      <a:pt x="2106" y="36867"/>
                    </a:cubicBezTo>
                    <a:cubicBezTo>
                      <a:pt x="2056" y="36968"/>
                      <a:pt x="2031" y="37043"/>
                      <a:pt x="1981" y="37143"/>
                    </a:cubicBezTo>
                    <a:cubicBezTo>
                      <a:pt x="1956" y="37218"/>
                      <a:pt x="1931" y="37268"/>
                      <a:pt x="1906" y="37319"/>
                    </a:cubicBezTo>
                    <a:cubicBezTo>
                      <a:pt x="1856" y="37419"/>
                      <a:pt x="1805" y="37519"/>
                      <a:pt x="1755" y="37619"/>
                    </a:cubicBezTo>
                    <a:cubicBezTo>
                      <a:pt x="1730" y="37669"/>
                      <a:pt x="1705" y="37720"/>
                      <a:pt x="1680" y="37745"/>
                    </a:cubicBezTo>
                    <a:cubicBezTo>
                      <a:pt x="1605" y="37895"/>
                      <a:pt x="1505" y="38020"/>
                      <a:pt x="1430" y="38121"/>
                    </a:cubicBezTo>
                    <a:cubicBezTo>
                      <a:pt x="1404" y="38171"/>
                      <a:pt x="1379" y="38221"/>
                      <a:pt x="1329" y="38246"/>
                    </a:cubicBezTo>
                    <a:cubicBezTo>
                      <a:pt x="1279" y="38346"/>
                      <a:pt x="1204" y="38421"/>
                      <a:pt x="1129" y="38522"/>
                    </a:cubicBezTo>
                    <a:cubicBezTo>
                      <a:pt x="1104" y="38547"/>
                      <a:pt x="1079" y="38597"/>
                      <a:pt x="1054" y="38622"/>
                    </a:cubicBezTo>
                    <a:cubicBezTo>
                      <a:pt x="953" y="38722"/>
                      <a:pt x="878" y="38822"/>
                      <a:pt x="778" y="38923"/>
                    </a:cubicBezTo>
                    <a:cubicBezTo>
                      <a:pt x="753" y="38923"/>
                      <a:pt x="753" y="38948"/>
                      <a:pt x="728" y="38973"/>
                    </a:cubicBezTo>
                    <a:cubicBezTo>
                      <a:pt x="627" y="39073"/>
                      <a:pt x="527" y="39173"/>
                      <a:pt x="402" y="39248"/>
                    </a:cubicBezTo>
                    <a:cubicBezTo>
                      <a:pt x="377" y="39273"/>
                      <a:pt x="327" y="39299"/>
                      <a:pt x="302" y="39324"/>
                    </a:cubicBezTo>
                    <a:cubicBezTo>
                      <a:pt x="226" y="39399"/>
                      <a:pt x="151" y="39449"/>
                      <a:pt x="76" y="39499"/>
                    </a:cubicBezTo>
                    <a:cubicBezTo>
                      <a:pt x="7003" y="36498"/>
                      <a:pt x="7572" y="17960"/>
                      <a:pt x="4655" y="4325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37"/>
              <p:cNvSpPr/>
              <p:nvPr/>
            </p:nvSpPr>
            <p:spPr>
              <a:xfrm>
                <a:off x="3649900" y="2560175"/>
                <a:ext cx="5675" cy="16950"/>
              </a:xfrm>
              <a:custGeom>
                <a:rect b="b" l="l" r="r" t="t"/>
                <a:pathLst>
                  <a:path extrusionOk="0" h="678" w="227">
                    <a:moveTo>
                      <a:pt x="226" y="677"/>
                    </a:moveTo>
                    <a:cubicBezTo>
                      <a:pt x="176" y="527"/>
                      <a:pt x="126" y="377"/>
                      <a:pt x="76" y="226"/>
                    </a:cubicBezTo>
                    <a:cubicBezTo>
                      <a:pt x="51" y="151"/>
                      <a:pt x="26" y="76"/>
                      <a:pt x="0" y="1"/>
                    </a:cubicBezTo>
                    <a:cubicBezTo>
                      <a:pt x="76" y="226"/>
                      <a:pt x="151" y="452"/>
                      <a:pt x="226" y="677"/>
                    </a:cubicBezTo>
                    <a:close/>
                  </a:path>
                </a:pathLst>
              </a:custGeom>
              <a:solidFill>
                <a:srgbClr val="CD88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7"/>
              <p:cNvSpPr/>
              <p:nvPr/>
            </p:nvSpPr>
            <p:spPr>
              <a:xfrm>
                <a:off x="3657425" y="2582725"/>
                <a:ext cx="5650" cy="17575"/>
              </a:xfrm>
              <a:custGeom>
                <a:rect b="b" l="l" r="r" t="t"/>
                <a:pathLst>
                  <a:path extrusionOk="0" h="703" w="226">
                    <a:moveTo>
                      <a:pt x="226" y="703"/>
                    </a:moveTo>
                    <a:cubicBezTo>
                      <a:pt x="151" y="477"/>
                      <a:pt x="75" y="252"/>
                      <a:pt x="0" y="1"/>
                    </a:cubicBezTo>
                    <a:cubicBezTo>
                      <a:pt x="75" y="252"/>
                      <a:pt x="151" y="477"/>
                      <a:pt x="226" y="703"/>
                    </a:cubicBezTo>
                    <a:close/>
                  </a:path>
                </a:pathLst>
              </a:custGeom>
              <a:solidFill>
                <a:srgbClr val="CD88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7"/>
              <p:cNvSpPr/>
              <p:nvPr/>
            </p:nvSpPr>
            <p:spPr>
              <a:xfrm>
                <a:off x="3601025" y="2459925"/>
                <a:ext cx="6925" cy="10675"/>
              </a:xfrm>
              <a:custGeom>
                <a:rect b="b" l="l" r="r" t="t"/>
                <a:pathLst>
                  <a:path extrusionOk="0" h="427" w="277">
                    <a:moveTo>
                      <a:pt x="276" y="427"/>
                    </a:moveTo>
                    <a:cubicBezTo>
                      <a:pt x="176" y="276"/>
                      <a:pt x="101" y="126"/>
                      <a:pt x="1" y="1"/>
                    </a:cubicBezTo>
                    <a:cubicBezTo>
                      <a:pt x="101" y="126"/>
                      <a:pt x="176" y="276"/>
                      <a:pt x="276" y="427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37"/>
              <p:cNvSpPr/>
              <p:nvPr/>
            </p:nvSpPr>
            <p:spPr>
              <a:xfrm>
                <a:off x="3609175" y="2472450"/>
                <a:ext cx="6275" cy="10050"/>
              </a:xfrm>
              <a:custGeom>
                <a:rect b="b" l="l" r="r" t="t"/>
                <a:pathLst>
                  <a:path extrusionOk="0" h="402" w="251">
                    <a:moveTo>
                      <a:pt x="251" y="402"/>
                    </a:moveTo>
                    <a:cubicBezTo>
                      <a:pt x="151" y="252"/>
                      <a:pt x="76" y="126"/>
                      <a:pt x="0" y="1"/>
                    </a:cubicBezTo>
                    <a:cubicBezTo>
                      <a:pt x="76" y="126"/>
                      <a:pt x="151" y="252"/>
                      <a:pt x="251" y="402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37"/>
              <p:cNvSpPr/>
              <p:nvPr/>
            </p:nvSpPr>
            <p:spPr>
              <a:xfrm>
                <a:off x="3616700" y="2485000"/>
                <a:ext cx="5650" cy="9425"/>
              </a:xfrm>
              <a:custGeom>
                <a:rect b="b" l="l" r="r" t="t"/>
                <a:pathLst>
                  <a:path extrusionOk="0" h="377" w="226">
                    <a:moveTo>
                      <a:pt x="226" y="376"/>
                    </a:moveTo>
                    <a:cubicBezTo>
                      <a:pt x="151" y="251"/>
                      <a:pt x="75" y="125"/>
                      <a:pt x="0" y="0"/>
                    </a:cubicBezTo>
                    <a:cubicBezTo>
                      <a:pt x="75" y="125"/>
                      <a:pt x="151" y="251"/>
                      <a:pt x="226" y="376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37"/>
              <p:cNvSpPr/>
              <p:nvPr/>
            </p:nvSpPr>
            <p:spPr>
              <a:xfrm>
                <a:off x="3566575" y="2778850"/>
                <a:ext cx="2525" cy="650"/>
              </a:xfrm>
              <a:custGeom>
                <a:rect b="b" l="l" r="r" t="t"/>
                <a:pathLst>
                  <a:path extrusionOk="0" h="26" w="101">
                    <a:moveTo>
                      <a:pt x="0" y="26"/>
                    </a:moveTo>
                    <a:cubicBezTo>
                      <a:pt x="50" y="26"/>
                      <a:pt x="75" y="1"/>
                      <a:pt x="100" y="1"/>
                    </a:cubicBezTo>
                    <a:cubicBezTo>
                      <a:pt x="75" y="1"/>
                      <a:pt x="50" y="26"/>
                      <a:pt x="0" y="26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37"/>
              <p:cNvSpPr/>
              <p:nvPr/>
            </p:nvSpPr>
            <p:spPr>
              <a:xfrm>
                <a:off x="3643625" y="2542000"/>
                <a:ext cx="5050" cy="13825"/>
              </a:xfrm>
              <a:custGeom>
                <a:rect b="b" l="l" r="r" t="t"/>
                <a:pathLst>
                  <a:path extrusionOk="0" h="553" w="202">
                    <a:moveTo>
                      <a:pt x="201" y="552"/>
                    </a:moveTo>
                    <a:cubicBezTo>
                      <a:pt x="126" y="352"/>
                      <a:pt x="51" y="176"/>
                      <a:pt x="1" y="1"/>
                    </a:cubicBezTo>
                    <a:cubicBezTo>
                      <a:pt x="51" y="176"/>
                      <a:pt x="126" y="352"/>
                      <a:pt x="201" y="552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37"/>
              <p:cNvSpPr/>
              <p:nvPr/>
            </p:nvSpPr>
            <p:spPr>
              <a:xfrm>
                <a:off x="3637375" y="2526975"/>
                <a:ext cx="3775" cy="9425"/>
              </a:xfrm>
              <a:custGeom>
                <a:rect b="b" l="l" r="r" t="t"/>
                <a:pathLst>
                  <a:path extrusionOk="0" h="377" w="151">
                    <a:moveTo>
                      <a:pt x="151" y="376"/>
                    </a:moveTo>
                    <a:cubicBezTo>
                      <a:pt x="100" y="251"/>
                      <a:pt x="50" y="126"/>
                      <a:pt x="0" y="0"/>
                    </a:cubicBezTo>
                    <a:cubicBezTo>
                      <a:pt x="50" y="126"/>
                      <a:pt x="100" y="251"/>
                      <a:pt x="151" y="376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37"/>
              <p:cNvSpPr/>
              <p:nvPr/>
            </p:nvSpPr>
            <p:spPr>
              <a:xfrm>
                <a:off x="3631100" y="2512550"/>
                <a:ext cx="3775" cy="8800"/>
              </a:xfrm>
              <a:custGeom>
                <a:rect b="b" l="l" r="r" t="t"/>
                <a:pathLst>
                  <a:path extrusionOk="0" h="352" w="151">
                    <a:moveTo>
                      <a:pt x="151" y="352"/>
                    </a:moveTo>
                    <a:cubicBezTo>
                      <a:pt x="101" y="227"/>
                      <a:pt x="51" y="101"/>
                      <a:pt x="1" y="1"/>
                    </a:cubicBezTo>
                    <a:cubicBezTo>
                      <a:pt x="51" y="101"/>
                      <a:pt x="101" y="227"/>
                      <a:pt x="151" y="352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7"/>
              <p:cNvSpPr/>
              <p:nvPr/>
            </p:nvSpPr>
            <p:spPr>
              <a:xfrm>
                <a:off x="3624200" y="2498150"/>
                <a:ext cx="4425" cy="9425"/>
              </a:xfrm>
              <a:custGeom>
                <a:rect b="b" l="l" r="r" t="t"/>
                <a:pathLst>
                  <a:path extrusionOk="0" h="377" w="177">
                    <a:moveTo>
                      <a:pt x="176" y="376"/>
                    </a:moveTo>
                    <a:cubicBezTo>
                      <a:pt x="126" y="251"/>
                      <a:pt x="51" y="126"/>
                      <a:pt x="1" y="0"/>
                    </a:cubicBezTo>
                    <a:cubicBezTo>
                      <a:pt x="51" y="126"/>
                      <a:pt x="126" y="251"/>
                      <a:pt x="176" y="376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37"/>
              <p:cNvSpPr/>
              <p:nvPr/>
            </p:nvSpPr>
            <p:spPr>
              <a:xfrm>
                <a:off x="3669950" y="2625350"/>
                <a:ext cx="28850" cy="125325"/>
              </a:xfrm>
              <a:custGeom>
                <a:rect b="b" l="l" r="r" t="t"/>
                <a:pathLst>
                  <a:path extrusionOk="0" h="5013" w="1154">
                    <a:moveTo>
                      <a:pt x="0" y="0"/>
                    </a:moveTo>
                    <a:cubicBezTo>
                      <a:pt x="452" y="1579"/>
                      <a:pt x="828" y="3258"/>
                      <a:pt x="1153" y="5013"/>
                    </a:cubicBezTo>
                    <a:cubicBezTo>
                      <a:pt x="1153" y="5013"/>
                      <a:pt x="1128" y="5013"/>
                      <a:pt x="1128" y="5013"/>
                    </a:cubicBezTo>
                    <a:cubicBezTo>
                      <a:pt x="1128" y="5013"/>
                      <a:pt x="1153" y="5013"/>
                      <a:pt x="1153" y="5013"/>
                    </a:cubicBezTo>
                    <a:cubicBezTo>
                      <a:pt x="828" y="3258"/>
                      <a:pt x="452" y="1579"/>
                      <a:pt x="0" y="0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37"/>
              <p:cNvSpPr/>
              <p:nvPr/>
            </p:nvSpPr>
            <p:spPr>
              <a:xfrm>
                <a:off x="3606675" y="2768200"/>
                <a:ext cx="6275" cy="1275"/>
              </a:xfrm>
              <a:custGeom>
                <a:rect b="b" l="l" r="r" t="t"/>
                <a:pathLst>
                  <a:path extrusionOk="0" h="51" w="251">
                    <a:moveTo>
                      <a:pt x="0" y="51"/>
                    </a:moveTo>
                    <a:cubicBezTo>
                      <a:pt x="75" y="26"/>
                      <a:pt x="176" y="1"/>
                      <a:pt x="251" y="1"/>
                    </a:cubicBezTo>
                    <a:cubicBezTo>
                      <a:pt x="176" y="1"/>
                      <a:pt x="75" y="26"/>
                      <a:pt x="0" y="51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37"/>
              <p:cNvSpPr/>
              <p:nvPr/>
            </p:nvSpPr>
            <p:spPr>
              <a:xfrm>
                <a:off x="3647400" y="2758800"/>
                <a:ext cx="8800" cy="1900"/>
              </a:xfrm>
              <a:custGeom>
                <a:rect b="b" l="l" r="r" t="t"/>
                <a:pathLst>
                  <a:path extrusionOk="0" h="76" w="352">
                    <a:moveTo>
                      <a:pt x="0" y="76"/>
                    </a:moveTo>
                    <a:cubicBezTo>
                      <a:pt x="126" y="51"/>
                      <a:pt x="226" y="26"/>
                      <a:pt x="351" y="1"/>
                    </a:cubicBezTo>
                    <a:cubicBezTo>
                      <a:pt x="226" y="26"/>
                      <a:pt x="126" y="51"/>
                      <a:pt x="0" y="76"/>
                    </a:cubicBezTo>
                    <a:close/>
                  </a:path>
                </a:pathLst>
              </a:custGeom>
              <a:solidFill>
                <a:srgbClr val="6E7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37"/>
              <p:cNvSpPr/>
              <p:nvPr/>
            </p:nvSpPr>
            <p:spPr>
              <a:xfrm>
                <a:off x="2150525" y="3209300"/>
                <a:ext cx="1342750" cy="903175"/>
              </a:xfrm>
              <a:custGeom>
                <a:rect b="b" l="l" r="r" t="t"/>
                <a:pathLst>
                  <a:path extrusionOk="0" h="36127" w="53710">
                    <a:moveTo>
                      <a:pt x="5238" y="1"/>
                    </a:moveTo>
                    <a:cubicBezTo>
                      <a:pt x="1429" y="5414"/>
                      <a:pt x="0" y="12357"/>
                      <a:pt x="376" y="18472"/>
                    </a:cubicBezTo>
                    <a:cubicBezTo>
                      <a:pt x="928" y="19850"/>
                      <a:pt x="1730" y="21028"/>
                      <a:pt x="2657" y="22006"/>
                    </a:cubicBezTo>
                    <a:cubicBezTo>
                      <a:pt x="3409" y="22006"/>
                      <a:pt x="4211" y="22181"/>
                      <a:pt x="4988" y="22658"/>
                    </a:cubicBezTo>
                    <a:cubicBezTo>
                      <a:pt x="6166" y="23359"/>
                      <a:pt x="8421" y="22883"/>
                      <a:pt x="8647" y="23259"/>
                    </a:cubicBezTo>
                    <a:cubicBezTo>
                      <a:pt x="8872" y="23635"/>
                      <a:pt x="8246" y="25038"/>
                      <a:pt x="7820" y="25239"/>
                    </a:cubicBezTo>
                    <a:lnTo>
                      <a:pt x="7795" y="25239"/>
                    </a:lnTo>
                    <a:cubicBezTo>
                      <a:pt x="8471" y="25490"/>
                      <a:pt x="9148" y="25690"/>
                      <a:pt x="9850" y="25866"/>
                    </a:cubicBezTo>
                    <a:cubicBezTo>
                      <a:pt x="10650" y="25781"/>
                      <a:pt x="11520" y="25713"/>
                      <a:pt x="12285" y="25713"/>
                    </a:cubicBezTo>
                    <a:cubicBezTo>
                      <a:pt x="12887" y="25713"/>
                      <a:pt x="13424" y="25755"/>
                      <a:pt x="13810" y="25866"/>
                    </a:cubicBezTo>
                    <a:cubicBezTo>
                      <a:pt x="14361" y="26016"/>
                      <a:pt x="14637" y="26267"/>
                      <a:pt x="14787" y="26492"/>
                    </a:cubicBezTo>
                    <a:cubicBezTo>
                      <a:pt x="14988" y="26868"/>
                      <a:pt x="14862" y="27269"/>
                      <a:pt x="14787" y="27445"/>
                    </a:cubicBezTo>
                    <a:cubicBezTo>
                      <a:pt x="14887" y="27470"/>
                      <a:pt x="14963" y="27470"/>
                      <a:pt x="15063" y="27520"/>
                    </a:cubicBezTo>
                    <a:cubicBezTo>
                      <a:pt x="16141" y="27896"/>
                      <a:pt x="16141" y="28472"/>
                      <a:pt x="16040" y="28798"/>
                    </a:cubicBezTo>
                    <a:cubicBezTo>
                      <a:pt x="15965" y="28973"/>
                      <a:pt x="15840" y="29099"/>
                      <a:pt x="15639" y="29149"/>
                    </a:cubicBezTo>
                    <a:cubicBezTo>
                      <a:pt x="15539" y="29174"/>
                      <a:pt x="15389" y="29199"/>
                      <a:pt x="15213" y="29224"/>
                    </a:cubicBezTo>
                    <a:cubicBezTo>
                      <a:pt x="15238" y="29324"/>
                      <a:pt x="15213" y="29399"/>
                      <a:pt x="15138" y="29450"/>
                    </a:cubicBezTo>
                    <a:cubicBezTo>
                      <a:pt x="15890" y="30126"/>
                      <a:pt x="15289" y="30803"/>
                      <a:pt x="15289" y="30803"/>
                    </a:cubicBezTo>
                    <a:cubicBezTo>
                      <a:pt x="15289" y="30803"/>
                      <a:pt x="14010" y="31104"/>
                      <a:pt x="12582" y="31455"/>
                    </a:cubicBezTo>
                    <a:cubicBezTo>
                      <a:pt x="12607" y="31555"/>
                      <a:pt x="12532" y="31680"/>
                      <a:pt x="12406" y="31705"/>
                    </a:cubicBezTo>
                    <a:cubicBezTo>
                      <a:pt x="13258" y="32407"/>
                      <a:pt x="12507" y="32933"/>
                      <a:pt x="12507" y="32933"/>
                    </a:cubicBezTo>
                    <a:cubicBezTo>
                      <a:pt x="12507" y="32933"/>
                      <a:pt x="11404" y="33084"/>
                      <a:pt x="10176" y="33184"/>
                    </a:cubicBezTo>
                    <a:cubicBezTo>
                      <a:pt x="10627" y="33384"/>
                      <a:pt x="11103" y="33560"/>
                      <a:pt x="11604" y="33735"/>
                    </a:cubicBezTo>
                    <a:cubicBezTo>
                      <a:pt x="11679" y="33760"/>
                      <a:pt x="11755" y="33785"/>
                      <a:pt x="11830" y="33810"/>
                    </a:cubicBezTo>
                    <a:cubicBezTo>
                      <a:pt x="12356" y="33986"/>
                      <a:pt x="12908" y="34186"/>
                      <a:pt x="13484" y="34337"/>
                    </a:cubicBezTo>
                    <a:cubicBezTo>
                      <a:pt x="13910" y="34462"/>
                      <a:pt x="14336" y="34587"/>
                      <a:pt x="14787" y="34713"/>
                    </a:cubicBezTo>
                    <a:cubicBezTo>
                      <a:pt x="15364" y="34863"/>
                      <a:pt x="15990" y="35013"/>
                      <a:pt x="16617" y="35139"/>
                    </a:cubicBezTo>
                    <a:cubicBezTo>
                      <a:pt x="19073" y="35665"/>
                      <a:pt x="21880" y="36041"/>
                      <a:pt x="25013" y="36116"/>
                    </a:cubicBezTo>
                    <a:cubicBezTo>
                      <a:pt x="25353" y="36123"/>
                      <a:pt x="25697" y="36127"/>
                      <a:pt x="26045" y="36127"/>
                    </a:cubicBezTo>
                    <a:cubicBezTo>
                      <a:pt x="31982" y="36127"/>
                      <a:pt x="39077" y="35092"/>
                      <a:pt x="47269" y="32156"/>
                    </a:cubicBezTo>
                    <a:cubicBezTo>
                      <a:pt x="47620" y="32031"/>
                      <a:pt x="47970" y="31906"/>
                      <a:pt x="48321" y="31780"/>
                    </a:cubicBezTo>
                    <a:cubicBezTo>
                      <a:pt x="48848" y="31580"/>
                      <a:pt x="49349" y="31379"/>
                      <a:pt x="49875" y="31179"/>
                    </a:cubicBezTo>
                    <a:cubicBezTo>
                      <a:pt x="51128" y="30703"/>
                      <a:pt x="52407" y="30151"/>
                      <a:pt x="53710" y="29575"/>
                    </a:cubicBezTo>
                    <a:cubicBezTo>
                      <a:pt x="53710" y="29575"/>
                      <a:pt x="53209" y="26517"/>
                      <a:pt x="52507" y="22282"/>
                    </a:cubicBezTo>
                    <a:lnTo>
                      <a:pt x="52482" y="22081"/>
                    </a:lnTo>
                    <a:cubicBezTo>
                      <a:pt x="52432" y="21755"/>
                      <a:pt x="52381" y="21404"/>
                      <a:pt x="52306" y="21028"/>
                    </a:cubicBezTo>
                    <a:cubicBezTo>
                      <a:pt x="52056" y="19475"/>
                      <a:pt x="51805" y="17770"/>
                      <a:pt x="51529" y="16041"/>
                    </a:cubicBezTo>
                    <a:lnTo>
                      <a:pt x="51504" y="16041"/>
                    </a:lnTo>
                    <a:cubicBezTo>
                      <a:pt x="51429" y="16016"/>
                      <a:pt x="51329" y="16016"/>
                      <a:pt x="51229" y="15991"/>
                    </a:cubicBezTo>
                    <a:cubicBezTo>
                      <a:pt x="51128" y="15966"/>
                      <a:pt x="51003" y="15966"/>
                      <a:pt x="50903" y="15941"/>
                    </a:cubicBezTo>
                    <a:cubicBezTo>
                      <a:pt x="50802" y="15916"/>
                      <a:pt x="50702" y="15916"/>
                      <a:pt x="50602" y="15891"/>
                    </a:cubicBezTo>
                    <a:cubicBezTo>
                      <a:pt x="50502" y="15866"/>
                      <a:pt x="50376" y="15840"/>
                      <a:pt x="50276" y="15840"/>
                    </a:cubicBezTo>
                    <a:cubicBezTo>
                      <a:pt x="50176" y="15815"/>
                      <a:pt x="50076" y="15790"/>
                      <a:pt x="49975" y="15765"/>
                    </a:cubicBezTo>
                    <a:cubicBezTo>
                      <a:pt x="49850" y="15740"/>
                      <a:pt x="49750" y="15715"/>
                      <a:pt x="49625" y="15690"/>
                    </a:cubicBezTo>
                    <a:cubicBezTo>
                      <a:pt x="49524" y="15665"/>
                      <a:pt x="49424" y="15640"/>
                      <a:pt x="49324" y="15640"/>
                    </a:cubicBezTo>
                    <a:cubicBezTo>
                      <a:pt x="49198" y="15590"/>
                      <a:pt x="49098" y="15565"/>
                      <a:pt x="48973" y="15540"/>
                    </a:cubicBezTo>
                    <a:cubicBezTo>
                      <a:pt x="48873" y="15515"/>
                      <a:pt x="48772" y="15490"/>
                      <a:pt x="48672" y="15465"/>
                    </a:cubicBezTo>
                    <a:cubicBezTo>
                      <a:pt x="48547" y="15439"/>
                      <a:pt x="48422" y="15414"/>
                      <a:pt x="48296" y="15364"/>
                    </a:cubicBezTo>
                    <a:cubicBezTo>
                      <a:pt x="48196" y="15339"/>
                      <a:pt x="48096" y="15314"/>
                      <a:pt x="47995" y="15289"/>
                    </a:cubicBezTo>
                    <a:cubicBezTo>
                      <a:pt x="47870" y="15264"/>
                      <a:pt x="47745" y="15214"/>
                      <a:pt x="47620" y="15189"/>
                    </a:cubicBezTo>
                    <a:cubicBezTo>
                      <a:pt x="47519" y="15164"/>
                      <a:pt x="47419" y="15139"/>
                      <a:pt x="47319" y="15089"/>
                    </a:cubicBezTo>
                    <a:cubicBezTo>
                      <a:pt x="47193" y="15064"/>
                      <a:pt x="47043" y="15013"/>
                      <a:pt x="46918" y="14988"/>
                    </a:cubicBezTo>
                    <a:cubicBezTo>
                      <a:pt x="46817" y="14963"/>
                      <a:pt x="46717" y="14913"/>
                      <a:pt x="46617" y="14888"/>
                    </a:cubicBezTo>
                    <a:cubicBezTo>
                      <a:pt x="46492" y="14838"/>
                      <a:pt x="46341" y="14813"/>
                      <a:pt x="46216" y="14763"/>
                    </a:cubicBezTo>
                    <a:cubicBezTo>
                      <a:pt x="46116" y="14738"/>
                      <a:pt x="46015" y="14688"/>
                      <a:pt x="45915" y="14662"/>
                    </a:cubicBezTo>
                    <a:cubicBezTo>
                      <a:pt x="45765" y="14612"/>
                      <a:pt x="45640" y="14562"/>
                      <a:pt x="45514" y="14537"/>
                    </a:cubicBezTo>
                    <a:cubicBezTo>
                      <a:pt x="45414" y="14487"/>
                      <a:pt x="45314" y="14462"/>
                      <a:pt x="45188" y="14412"/>
                    </a:cubicBezTo>
                    <a:cubicBezTo>
                      <a:pt x="45063" y="14362"/>
                      <a:pt x="44913" y="14337"/>
                      <a:pt x="44787" y="14287"/>
                    </a:cubicBezTo>
                    <a:cubicBezTo>
                      <a:pt x="44687" y="14236"/>
                      <a:pt x="44587" y="14211"/>
                      <a:pt x="44487" y="14161"/>
                    </a:cubicBezTo>
                    <a:cubicBezTo>
                      <a:pt x="44336" y="14111"/>
                      <a:pt x="44211" y="14061"/>
                      <a:pt x="44061" y="14011"/>
                    </a:cubicBezTo>
                    <a:cubicBezTo>
                      <a:pt x="43960" y="13986"/>
                      <a:pt x="43860" y="13936"/>
                      <a:pt x="43760" y="13911"/>
                    </a:cubicBezTo>
                    <a:cubicBezTo>
                      <a:pt x="43609" y="13835"/>
                      <a:pt x="43459" y="13785"/>
                      <a:pt x="43334" y="13735"/>
                    </a:cubicBezTo>
                    <a:cubicBezTo>
                      <a:pt x="43234" y="13710"/>
                      <a:pt x="43133" y="13660"/>
                      <a:pt x="43033" y="13610"/>
                    </a:cubicBezTo>
                    <a:cubicBezTo>
                      <a:pt x="42883" y="13560"/>
                      <a:pt x="42732" y="13510"/>
                      <a:pt x="42582" y="13459"/>
                    </a:cubicBezTo>
                    <a:cubicBezTo>
                      <a:pt x="42482" y="13409"/>
                      <a:pt x="42381" y="13384"/>
                      <a:pt x="42281" y="13334"/>
                    </a:cubicBezTo>
                    <a:cubicBezTo>
                      <a:pt x="42131" y="13284"/>
                      <a:pt x="41980" y="13209"/>
                      <a:pt x="41830" y="13159"/>
                    </a:cubicBezTo>
                    <a:cubicBezTo>
                      <a:pt x="41730" y="13109"/>
                      <a:pt x="41655" y="13084"/>
                      <a:pt x="41554" y="13033"/>
                    </a:cubicBezTo>
                    <a:cubicBezTo>
                      <a:pt x="41404" y="12958"/>
                      <a:pt x="41228" y="12908"/>
                      <a:pt x="41078" y="12833"/>
                    </a:cubicBezTo>
                    <a:cubicBezTo>
                      <a:pt x="41003" y="12808"/>
                      <a:pt x="40903" y="12758"/>
                      <a:pt x="40827" y="12733"/>
                    </a:cubicBezTo>
                    <a:cubicBezTo>
                      <a:pt x="40652" y="12657"/>
                      <a:pt x="40502" y="12582"/>
                      <a:pt x="40326" y="12507"/>
                    </a:cubicBezTo>
                    <a:cubicBezTo>
                      <a:pt x="40251" y="12482"/>
                      <a:pt x="40151" y="12432"/>
                      <a:pt x="40076" y="12407"/>
                    </a:cubicBezTo>
                    <a:cubicBezTo>
                      <a:pt x="39900" y="12332"/>
                      <a:pt x="39750" y="12256"/>
                      <a:pt x="39574" y="12181"/>
                    </a:cubicBezTo>
                    <a:cubicBezTo>
                      <a:pt x="39499" y="12156"/>
                      <a:pt x="39424" y="12106"/>
                      <a:pt x="39349" y="12081"/>
                    </a:cubicBezTo>
                    <a:cubicBezTo>
                      <a:pt x="39173" y="12006"/>
                      <a:pt x="38998" y="11931"/>
                      <a:pt x="38822" y="11855"/>
                    </a:cubicBezTo>
                    <a:cubicBezTo>
                      <a:pt x="38747" y="11805"/>
                      <a:pt x="38672" y="11780"/>
                      <a:pt x="38597" y="11755"/>
                    </a:cubicBezTo>
                    <a:cubicBezTo>
                      <a:pt x="38572" y="11730"/>
                      <a:pt x="38547" y="11730"/>
                      <a:pt x="38497" y="11705"/>
                    </a:cubicBezTo>
                    <a:cubicBezTo>
                      <a:pt x="38346" y="11630"/>
                      <a:pt x="38196" y="11555"/>
                      <a:pt x="38046" y="11505"/>
                    </a:cubicBezTo>
                    <a:cubicBezTo>
                      <a:pt x="37995" y="11480"/>
                      <a:pt x="37920" y="11454"/>
                      <a:pt x="37870" y="11404"/>
                    </a:cubicBezTo>
                    <a:cubicBezTo>
                      <a:pt x="37670" y="11329"/>
                      <a:pt x="37469" y="11229"/>
                      <a:pt x="37269" y="11129"/>
                    </a:cubicBezTo>
                    <a:cubicBezTo>
                      <a:pt x="37218" y="11104"/>
                      <a:pt x="37193" y="11104"/>
                      <a:pt x="37143" y="11079"/>
                    </a:cubicBezTo>
                    <a:cubicBezTo>
                      <a:pt x="36918" y="10978"/>
                      <a:pt x="36692" y="10853"/>
                      <a:pt x="36467" y="10753"/>
                    </a:cubicBezTo>
                    <a:cubicBezTo>
                      <a:pt x="36467" y="10753"/>
                      <a:pt x="36441" y="10728"/>
                      <a:pt x="36416" y="10728"/>
                    </a:cubicBezTo>
                    <a:cubicBezTo>
                      <a:pt x="36166" y="10602"/>
                      <a:pt x="35940" y="10502"/>
                      <a:pt x="35690" y="10377"/>
                    </a:cubicBezTo>
                    <a:cubicBezTo>
                      <a:pt x="29750" y="7469"/>
                      <a:pt x="24537" y="4362"/>
                      <a:pt x="22782" y="3284"/>
                    </a:cubicBezTo>
                    <a:cubicBezTo>
                      <a:pt x="21611" y="3454"/>
                      <a:pt x="18604" y="3823"/>
                      <a:pt x="16067" y="3823"/>
                    </a:cubicBezTo>
                    <a:cubicBezTo>
                      <a:pt x="15237" y="3823"/>
                      <a:pt x="14458" y="3784"/>
                      <a:pt x="13810" y="3685"/>
                    </a:cubicBezTo>
                    <a:lnTo>
                      <a:pt x="13785" y="3710"/>
                    </a:lnTo>
                    <a:cubicBezTo>
                      <a:pt x="12882" y="3635"/>
                      <a:pt x="11429" y="3234"/>
                      <a:pt x="10677" y="2758"/>
                    </a:cubicBezTo>
                    <a:cubicBezTo>
                      <a:pt x="10677" y="2758"/>
                      <a:pt x="9338" y="3458"/>
                      <a:pt x="8490" y="3458"/>
                    </a:cubicBezTo>
                    <a:cubicBezTo>
                      <a:pt x="8403" y="3458"/>
                      <a:pt x="8321" y="3451"/>
                      <a:pt x="8246" y="3434"/>
                    </a:cubicBezTo>
                    <a:cubicBezTo>
                      <a:pt x="7419" y="3284"/>
                      <a:pt x="7043" y="2883"/>
                      <a:pt x="6867" y="2382"/>
                    </a:cubicBezTo>
                    <a:cubicBezTo>
                      <a:pt x="6842" y="2332"/>
                      <a:pt x="6892" y="2256"/>
                      <a:pt x="6968" y="2181"/>
                    </a:cubicBezTo>
                    <a:cubicBezTo>
                      <a:pt x="6918" y="2106"/>
                      <a:pt x="6918" y="2006"/>
                      <a:pt x="6968" y="1956"/>
                    </a:cubicBezTo>
                    <a:cubicBezTo>
                      <a:pt x="6918" y="1956"/>
                      <a:pt x="6867" y="1956"/>
                      <a:pt x="6842" y="1931"/>
                    </a:cubicBezTo>
                    <a:cubicBezTo>
                      <a:pt x="5940" y="1805"/>
                      <a:pt x="5263" y="1204"/>
                      <a:pt x="5013" y="728"/>
                    </a:cubicBezTo>
                    <a:cubicBezTo>
                      <a:pt x="4963" y="602"/>
                      <a:pt x="5263" y="402"/>
                      <a:pt x="5715" y="176"/>
                    </a:cubicBezTo>
                    <a:cubicBezTo>
                      <a:pt x="5564" y="126"/>
                      <a:pt x="5389" y="76"/>
                      <a:pt x="5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37"/>
              <p:cNvSpPr/>
              <p:nvPr/>
            </p:nvSpPr>
            <p:spPr>
              <a:xfrm>
                <a:off x="2247625" y="2313950"/>
                <a:ext cx="1451175" cy="845875"/>
              </a:xfrm>
              <a:custGeom>
                <a:rect b="b" l="l" r="r" t="t"/>
                <a:pathLst>
                  <a:path extrusionOk="0" h="33835" w="58047">
                    <a:moveTo>
                      <a:pt x="40778" y="11479"/>
                    </a:moveTo>
                    <a:cubicBezTo>
                      <a:pt x="40801" y="11704"/>
                      <a:pt x="40823" y="11908"/>
                      <a:pt x="40846" y="12111"/>
                    </a:cubicBezTo>
                    <a:lnTo>
                      <a:pt x="40846" y="12111"/>
                    </a:lnTo>
                    <a:cubicBezTo>
                      <a:pt x="40842" y="12099"/>
                      <a:pt x="40836" y="12088"/>
                      <a:pt x="40828" y="12080"/>
                    </a:cubicBezTo>
                    <a:cubicBezTo>
                      <a:pt x="40803" y="11880"/>
                      <a:pt x="40778" y="11679"/>
                      <a:pt x="40778" y="11479"/>
                    </a:cubicBezTo>
                    <a:close/>
                    <a:moveTo>
                      <a:pt x="36593" y="0"/>
                    </a:moveTo>
                    <a:lnTo>
                      <a:pt x="37370" y="351"/>
                    </a:lnTo>
                    <a:cubicBezTo>
                      <a:pt x="37370" y="351"/>
                      <a:pt x="36492" y="3559"/>
                      <a:pt x="32357" y="8421"/>
                    </a:cubicBezTo>
                    <a:cubicBezTo>
                      <a:pt x="30739" y="10323"/>
                      <a:pt x="27734" y="11340"/>
                      <a:pt x="24901" y="11340"/>
                    </a:cubicBezTo>
                    <a:cubicBezTo>
                      <a:pt x="21724" y="11340"/>
                      <a:pt x="18765" y="10061"/>
                      <a:pt x="18222" y="7318"/>
                    </a:cubicBezTo>
                    <a:lnTo>
                      <a:pt x="17319" y="2657"/>
                    </a:lnTo>
                    <a:lnTo>
                      <a:pt x="19575" y="1303"/>
                    </a:lnTo>
                    <a:lnTo>
                      <a:pt x="19575" y="1303"/>
                    </a:lnTo>
                    <a:cubicBezTo>
                      <a:pt x="17445" y="2055"/>
                      <a:pt x="15014" y="3008"/>
                      <a:pt x="11931" y="4160"/>
                    </a:cubicBezTo>
                    <a:cubicBezTo>
                      <a:pt x="10552" y="4336"/>
                      <a:pt x="9074" y="5113"/>
                      <a:pt x="7745" y="6516"/>
                    </a:cubicBezTo>
                    <a:cubicBezTo>
                      <a:pt x="7545" y="6742"/>
                      <a:pt x="7344" y="6942"/>
                      <a:pt x="7169" y="7168"/>
                    </a:cubicBezTo>
                    <a:cubicBezTo>
                      <a:pt x="7044" y="7318"/>
                      <a:pt x="6918" y="7469"/>
                      <a:pt x="6793" y="7644"/>
                    </a:cubicBezTo>
                    <a:cubicBezTo>
                      <a:pt x="6492" y="8045"/>
                      <a:pt x="6191" y="8496"/>
                      <a:pt x="5916" y="8973"/>
                    </a:cubicBezTo>
                    <a:cubicBezTo>
                      <a:pt x="4587" y="11228"/>
                      <a:pt x="2332" y="15038"/>
                      <a:pt x="1" y="18948"/>
                    </a:cubicBezTo>
                    <a:cubicBezTo>
                      <a:pt x="703" y="19273"/>
                      <a:pt x="1430" y="19624"/>
                      <a:pt x="2131" y="19925"/>
                    </a:cubicBezTo>
                    <a:cubicBezTo>
                      <a:pt x="3084" y="20351"/>
                      <a:pt x="4011" y="20752"/>
                      <a:pt x="4963" y="21153"/>
                    </a:cubicBezTo>
                    <a:cubicBezTo>
                      <a:pt x="5013" y="21178"/>
                      <a:pt x="5064" y="21203"/>
                      <a:pt x="5114" y="21203"/>
                    </a:cubicBezTo>
                    <a:cubicBezTo>
                      <a:pt x="3084" y="27243"/>
                      <a:pt x="9024" y="29023"/>
                      <a:pt x="9024" y="29023"/>
                    </a:cubicBezTo>
                    <a:cubicBezTo>
                      <a:pt x="8222" y="29449"/>
                      <a:pt x="7470" y="29900"/>
                      <a:pt x="6768" y="30401"/>
                    </a:cubicBezTo>
                    <a:cubicBezTo>
                      <a:pt x="6893" y="30376"/>
                      <a:pt x="7019" y="30351"/>
                      <a:pt x="7119" y="30326"/>
                    </a:cubicBezTo>
                    <a:cubicBezTo>
                      <a:pt x="7132" y="30323"/>
                      <a:pt x="7145" y="30321"/>
                      <a:pt x="7157" y="30321"/>
                    </a:cubicBezTo>
                    <a:cubicBezTo>
                      <a:pt x="7244" y="30321"/>
                      <a:pt x="7323" y="30392"/>
                      <a:pt x="7344" y="30501"/>
                    </a:cubicBezTo>
                    <a:cubicBezTo>
                      <a:pt x="7801" y="30414"/>
                      <a:pt x="8164" y="30346"/>
                      <a:pt x="8334" y="30346"/>
                    </a:cubicBezTo>
                    <a:cubicBezTo>
                      <a:pt x="8359" y="30346"/>
                      <a:pt x="8380" y="30348"/>
                      <a:pt x="8397" y="30351"/>
                    </a:cubicBezTo>
                    <a:cubicBezTo>
                      <a:pt x="8748" y="30351"/>
                      <a:pt x="11279" y="30802"/>
                      <a:pt x="12658" y="31128"/>
                    </a:cubicBezTo>
                    <a:cubicBezTo>
                      <a:pt x="12958" y="30953"/>
                      <a:pt x="13209" y="30827"/>
                      <a:pt x="13435" y="30827"/>
                    </a:cubicBezTo>
                    <a:cubicBezTo>
                      <a:pt x="13558" y="30819"/>
                      <a:pt x="13695" y="30816"/>
                      <a:pt x="13845" y="30816"/>
                    </a:cubicBezTo>
                    <a:cubicBezTo>
                      <a:pt x="16106" y="30816"/>
                      <a:pt x="21245" y="31664"/>
                      <a:pt x="24136" y="32181"/>
                    </a:cubicBezTo>
                    <a:cubicBezTo>
                      <a:pt x="27169" y="32356"/>
                      <a:pt x="32808" y="32732"/>
                      <a:pt x="37745" y="33208"/>
                    </a:cubicBezTo>
                    <a:cubicBezTo>
                      <a:pt x="39700" y="33409"/>
                      <a:pt x="41530" y="33609"/>
                      <a:pt x="43059" y="33835"/>
                    </a:cubicBezTo>
                    <a:cubicBezTo>
                      <a:pt x="42833" y="30201"/>
                      <a:pt x="42532" y="25840"/>
                      <a:pt x="42182" y="21930"/>
                    </a:cubicBezTo>
                    <a:cubicBezTo>
                      <a:pt x="43184" y="21604"/>
                      <a:pt x="44187" y="21278"/>
                      <a:pt x="45189" y="20927"/>
                    </a:cubicBezTo>
                    <a:cubicBezTo>
                      <a:pt x="47144" y="20276"/>
                      <a:pt x="49124" y="19649"/>
                      <a:pt x="51129" y="19073"/>
                    </a:cubicBezTo>
                    <a:cubicBezTo>
                      <a:pt x="51680" y="18922"/>
                      <a:pt x="52207" y="18772"/>
                      <a:pt x="52758" y="18622"/>
                    </a:cubicBezTo>
                    <a:cubicBezTo>
                      <a:pt x="52808" y="18622"/>
                      <a:pt x="52833" y="18597"/>
                      <a:pt x="52858" y="18597"/>
                    </a:cubicBezTo>
                    <a:cubicBezTo>
                      <a:pt x="53184" y="18521"/>
                      <a:pt x="53485" y="18446"/>
                      <a:pt x="53811" y="18371"/>
                    </a:cubicBezTo>
                    <a:cubicBezTo>
                      <a:pt x="53986" y="18321"/>
                      <a:pt x="54187" y="18271"/>
                      <a:pt x="54362" y="18221"/>
                    </a:cubicBezTo>
                    <a:cubicBezTo>
                      <a:pt x="54437" y="18196"/>
                      <a:pt x="54538" y="18171"/>
                      <a:pt x="54613" y="18171"/>
                    </a:cubicBezTo>
                    <a:cubicBezTo>
                      <a:pt x="55064" y="18045"/>
                      <a:pt x="55515" y="17945"/>
                      <a:pt x="55991" y="17870"/>
                    </a:cubicBezTo>
                    <a:cubicBezTo>
                      <a:pt x="56117" y="17845"/>
                      <a:pt x="56217" y="17795"/>
                      <a:pt x="56342" y="17795"/>
                    </a:cubicBezTo>
                    <a:cubicBezTo>
                      <a:pt x="56893" y="17669"/>
                      <a:pt x="57470" y="17569"/>
                      <a:pt x="58021" y="17469"/>
                    </a:cubicBezTo>
                    <a:lnTo>
                      <a:pt x="58046" y="17469"/>
                    </a:lnTo>
                    <a:cubicBezTo>
                      <a:pt x="57721" y="15714"/>
                      <a:pt x="57345" y="14035"/>
                      <a:pt x="56893" y="12456"/>
                    </a:cubicBezTo>
                    <a:cubicBezTo>
                      <a:pt x="56818" y="12155"/>
                      <a:pt x="56743" y="11855"/>
                      <a:pt x="56643" y="11579"/>
                    </a:cubicBezTo>
                    <a:cubicBezTo>
                      <a:pt x="56643" y="11529"/>
                      <a:pt x="56618" y="11504"/>
                      <a:pt x="56618" y="11454"/>
                    </a:cubicBezTo>
                    <a:cubicBezTo>
                      <a:pt x="56543" y="11228"/>
                      <a:pt x="56467" y="11003"/>
                      <a:pt x="56392" y="10752"/>
                    </a:cubicBezTo>
                    <a:cubicBezTo>
                      <a:pt x="56367" y="10677"/>
                      <a:pt x="56342" y="10602"/>
                      <a:pt x="56317" y="10526"/>
                    </a:cubicBezTo>
                    <a:cubicBezTo>
                      <a:pt x="56242" y="10301"/>
                      <a:pt x="56167" y="10075"/>
                      <a:pt x="56091" y="9850"/>
                    </a:cubicBezTo>
                    <a:cubicBezTo>
                      <a:pt x="56091" y="9800"/>
                      <a:pt x="56066" y="9775"/>
                      <a:pt x="56066" y="9749"/>
                    </a:cubicBezTo>
                    <a:cubicBezTo>
                      <a:pt x="56041" y="9724"/>
                      <a:pt x="56041" y="9699"/>
                      <a:pt x="56041" y="9674"/>
                    </a:cubicBezTo>
                    <a:cubicBezTo>
                      <a:pt x="55966" y="9474"/>
                      <a:pt x="55891" y="9298"/>
                      <a:pt x="55841" y="9123"/>
                    </a:cubicBezTo>
                    <a:cubicBezTo>
                      <a:pt x="55816" y="9048"/>
                      <a:pt x="55791" y="8973"/>
                      <a:pt x="55741" y="8897"/>
                    </a:cubicBezTo>
                    <a:cubicBezTo>
                      <a:pt x="55690" y="8772"/>
                      <a:pt x="55640" y="8647"/>
                      <a:pt x="55590" y="8521"/>
                    </a:cubicBezTo>
                    <a:cubicBezTo>
                      <a:pt x="55565" y="8446"/>
                      <a:pt x="55540" y="8371"/>
                      <a:pt x="55490" y="8296"/>
                    </a:cubicBezTo>
                    <a:cubicBezTo>
                      <a:pt x="55440" y="8171"/>
                      <a:pt x="55390" y="8045"/>
                      <a:pt x="55340" y="7945"/>
                    </a:cubicBezTo>
                    <a:cubicBezTo>
                      <a:pt x="55289" y="7870"/>
                      <a:pt x="55264" y="7820"/>
                      <a:pt x="55239" y="7744"/>
                    </a:cubicBezTo>
                    <a:cubicBezTo>
                      <a:pt x="55189" y="7619"/>
                      <a:pt x="55114" y="7494"/>
                      <a:pt x="55064" y="7368"/>
                    </a:cubicBezTo>
                    <a:cubicBezTo>
                      <a:pt x="55039" y="7318"/>
                      <a:pt x="55014" y="7268"/>
                      <a:pt x="54989" y="7218"/>
                    </a:cubicBezTo>
                    <a:cubicBezTo>
                      <a:pt x="54914" y="7093"/>
                      <a:pt x="54838" y="6967"/>
                      <a:pt x="54763" y="6842"/>
                    </a:cubicBezTo>
                    <a:cubicBezTo>
                      <a:pt x="54738" y="6817"/>
                      <a:pt x="54713" y="6767"/>
                      <a:pt x="54713" y="6742"/>
                    </a:cubicBezTo>
                    <a:cubicBezTo>
                      <a:pt x="54613" y="6592"/>
                      <a:pt x="54538" y="6466"/>
                      <a:pt x="54462" y="6341"/>
                    </a:cubicBezTo>
                    <a:cubicBezTo>
                      <a:pt x="54437" y="6316"/>
                      <a:pt x="54437" y="6291"/>
                      <a:pt x="54412" y="6266"/>
                    </a:cubicBezTo>
                    <a:cubicBezTo>
                      <a:pt x="54312" y="6115"/>
                      <a:pt x="54237" y="5965"/>
                      <a:pt x="54137" y="5840"/>
                    </a:cubicBezTo>
                    <a:cubicBezTo>
                      <a:pt x="53134" y="4436"/>
                      <a:pt x="52031" y="3484"/>
                      <a:pt x="50853" y="2882"/>
                    </a:cubicBezTo>
                    <a:cubicBezTo>
                      <a:pt x="49906" y="2428"/>
                      <a:pt x="48928" y="2208"/>
                      <a:pt x="47980" y="2208"/>
                    </a:cubicBezTo>
                    <a:cubicBezTo>
                      <a:pt x="47724" y="2208"/>
                      <a:pt x="47470" y="2224"/>
                      <a:pt x="47219" y="2256"/>
                    </a:cubicBezTo>
                    <a:cubicBezTo>
                      <a:pt x="42833" y="1253"/>
                      <a:pt x="39425" y="501"/>
                      <a:pt x="36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37"/>
              <p:cNvSpPr/>
              <p:nvPr/>
            </p:nvSpPr>
            <p:spPr>
              <a:xfrm>
                <a:off x="3572825" y="3591525"/>
                <a:ext cx="2525" cy="1900"/>
              </a:xfrm>
              <a:custGeom>
                <a:rect b="b" l="l" r="r" t="t"/>
                <a:pathLst>
                  <a:path extrusionOk="0" h="76" w="101">
                    <a:moveTo>
                      <a:pt x="101" y="0"/>
                    </a:moveTo>
                    <a:cubicBezTo>
                      <a:pt x="76" y="25"/>
                      <a:pt x="51" y="50"/>
                      <a:pt x="1" y="75"/>
                    </a:cubicBezTo>
                    <a:cubicBezTo>
                      <a:pt x="51" y="50"/>
                      <a:pt x="76" y="25"/>
                      <a:pt x="101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37"/>
              <p:cNvSpPr/>
              <p:nvPr/>
            </p:nvSpPr>
            <p:spPr>
              <a:xfrm>
                <a:off x="3553400" y="3598400"/>
                <a:ext cx="10050" cy="4425"/>
              </a:xfrm>
              <a:custGeom>
                <a:rect b="b" l="l" r="r" t="t"/>
                <a:pathLst>
                  <a:path extrusionOk="0" h="177" w="402">
                    <a:moveTo>
                      <a:pt x="1" y="176"/>
                    </a:moveTo>
                    <a:cubicBezTo>
                      <a:pt x="151" y="126"/>
                      <a:pt x="276" y="76"/>
                      <a:pt x="402" y="1"/>
                    </a:cubicBezTo>
                    <a:cubicBezTo>
                      <a:pt x="402" y="1"/>
                      <a:pt x="402" y="1"/>
                      <a:pt x="402" y="1"/>
                    </a:cubicBezTo>
                    <a:cubicBezTo>
                      <a:pt x="402" y="1"/>
                      <a:pt x="402" y="1"/>
                      <a:pt x="402" y="1"/>
                    </a:cubicBezTo>
                    <a:cubicBezTo>
                      <a:pt x="276" y="76"/>
                      <a:pt x="151" y="126"/>
                      <a:pt x="1" y="176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37"/>
              <p:cNvSpPr/>
              <p:nvPr/>
            </p:nvSpPr>
            <p:spPr>
              <a:xfrm>
                <a:off x="3507675" y="3611575"/>
                <a:ext cx="6900" cy="1275"/>
              </a:xfrm>
              <a:custGeom>
                <a:rect b="b" l="l" r="r" t="t"/>
                <a:pathLst>
                  <a:path extrusionOk="0" h="51" w="276">
                    <a:moveTo>
                      <a:pt x="276" y="0"/>
                    </a:moveTo>
                    <a:cubicBezTo>
                      <a:pt x="201" y="25"/>
                      <a:pt x="100" y="25"/>
                      <a:pt x="0" y="50"/>
                    </a:cubicBezTo>
                    <a:cubicBezTo>
                      <a:pt x="100" y="25"/>
                      <a:pt x="201" y="25"/>
                      <a:pt x="276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37"/>
              <p:cNvSpPr/>
              <p:nvPr/>
            </p:nvSpPr>
            <p:spPr>
              <a:xfrm>
                <a:off x="3543375" y="3604050"/>
                <a:ext cx="6925" cy="2525"/>
              </a:xfrm>
              <a:custGeom>
                <a:rect b="b" l="l" r="r" t="t"/>
                <a:pathLst>
                  <a:path extrusionOk="0" h="101" w="277">
                    <a:moveTo>
                      <a:pt x="276" y="0"/>
                    </a:moveTo>
                    <a:cubicBezTo>
                      <a:pt x="176" y="25"/>
                      <a:pt x="76" y="76"/>
                      <a:pt x="1" y="101"/>
                    </a:cubicBezTo>
                    <a:cubicBezTo>
                      <a:pt x="76" y="76"/>
                      <a:pt x="176" y="25"/>
                      <a:pt x="276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37"/>
              <p:cNvSpPr/>
              <p:nvPr/>
            </p:nvSpPr>
            <p:spPr>
              <a:xfrm>
                <a:off x="3520200" y="3610300"/>
                <a:ext cx="6925" cy="650"/>
              </a:xfrm>
              <a:custGeom>
                <a:rect b="b" l="l" r="r" t="t"/>
                <a:pathLst>
                  <a:path extrusionOk="0" h="26" w="277">
                    <a:moveTo>
                      <a:pt x="276" y="1"/>
                    </a:moveTo>
                    <a:cubicBezTo>
                      <a:pt x="176" y="1"/>
                      <a:pt x="101" y="26"/>
                      <a:pt x="0" y="26"/>
                    </a:cubicBezTo>
                    <a:cubicBezTo>
                      <a:pt x="101" y="26"/>
                      <a:pt x="176" y="1"/>
                      <a:pt x="276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37"/>
              <p:cNvSpPr/>
              <p:nvPr/>
            </p:nvSpPr>
            <p:spPr>
              <a:xfrm>
                <a:off x="3495125" y="3612825"/>
                <a:ext cx="6925" cy="650"/>
              </a:xfrm>
              <a:custGeom>
                <a:rect b="b" l="l" r="r" t="t"/>
                <a:pathLst>
                  <a:path extrusionOk="0" h="26" w="277">
                    <a:moveTo>
                      <a:pt x="277" y="0"/>
                    </a:moveTo>
                    <a:cubicBezTo>
                      <a:pt x="176" y="0"/>
                      <a:pt x="101" y="25"/>
                      <a:pt x="1" y="25"/>
                    </a:cubicBezTo>
                    <a:cubicBezTo>
                      <a:pt x="101" y="25"/>
                      <a:pt x="176" y="0"/>
                      <a:pt x="277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37"/>
              <p:cNvSpPr/>
              <p:nvPr/>
            </p:nvSpPr>
            <p:spPr>
              <a:xfrm>
                <a:off x="3453150" y="3611575"/>
                <a:ext cx="7550" cy="650"/>
              </a:xfrm>
              <a:custGeom>
                <a:rect b="b" l="l" r="r" t="t"/>
                <a:pathLst>
                  <a:path extrusionOk="0" h="26" w="302">
                    <a:moveTo>
                      <a:pt x="302" y="25"/>
                    </a:moveTo>
                    <a:cubicBezTo>
                      <a:pt x="201" y="25"/>
                      <a:pt x="101" y="25"/>
                      <a:pt x="1" y="0"/>
                    </a:cubicBezTo>
                    <a:cubicBezTo>
                      <a:pt x="101" y="25"/>
                      <a:pt x="201" y="25"/>
                      <a:pt x="302" y="25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7"/>
              <p:cNvSpPr/>
              <p:nvPr/>
            </p:nvSpPr>
            <p:spPr>
              <a:xfrm>
                <a:off x="3467575" y="3612825"/>
                <a:ext cx="7525" cy="650"/>
              </a:xfrm>
              <a:custGeom>
                <a:rect b="b" l="l" r="r" t="t"/>
                <a:pathLst>
                  <a:path extrusionOk="0" h="26" w="301">
                    <a:moveTo>
                      <a:pt x="301" y="25"/>
                    </a:moveTo>
                    <a:cubicBezTo>
                      <a:pt x="201" y="0"/>
                      <a:pt x="100" y="0"/>
                      <a:pt x="0" y="0"/>
                    </a:cubicBezTo>
                    <a:cubicBezTo>
                      <a:pt x="100" y="0"/>
                      <a:pt x="201" y="0"/>
                      <a:pt x="301" y="25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37"/>
              <p:cNvSpPr/>
              <p:nvPr/>
            </p:nvSpPr>
            <p:spPr>
              <a:xfrm>
                <a:off x="3481350" y="3613450"/>
                <a:ext cx="7550" cy="25"/>
              </a:xfrm>
              <a:custGeom>
                <a:rect b="b" l="l" r="r" t="t"/>
                <a:pathLst>
                  <a:path extrusionOk="0" h="1" w="302">
                    <a:moveTo>
                      <a:pt x="301" y="0"/>
                    </a:moveTo>
                    <a:cubicBezTo>
                      <a:pt x="201" y="0"/>
                      <a:pt x="101" y="0"/>
                      <a:pt x="1" y="0"/>
                    </a:cubicBezTo>
                    <a:cubicBezTo>
                      <a:pt x="101" y="0"/>
                      <a:pt x="201" y="0"/>
                      <a:pt x="301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37"/>
              <p:cNvSpPr/>
              <p:nvPr/>
            </p:nvSpPr>
            <p:spPr>
              <a:xfrm>
                <a:off x="3532100" y="3607175"/>
                <a:ext cx="6925" cy="1900"/>
              </a:xfrm>
              <a:custGeom>
                <a:rect b="b" l="l" r="r" t="t"/>
                <a:pathLst>
                  <a:path extrusionOk="0" h="76" w="277">
                    <a:moveTo>
                      <a:pt x="276" y="1"/>
                    </a:moveTo>
                    <a:cubicBezTo>
                      <a:pt x="176" y="26"/>
                      <a:pt x="76" y="51"/>
                      <a:pt x="1" y="76"/>
                    </a:cubicBezTo>
                    <a:cubicBezTo>
                      <a:pt x="76" y="51"/>
                      <a:pt x="176" y="26"/>
                      <a:pt x="276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37"/>
              <p:cNvSpPr/>
              <p:nvPr/>
            </p:nvSpPr>
            <p:spPr>
              <a:xfrm>
                <a:off x="3082225" y="3487500"/>
                <a:ext cx="15075" cy="6925"/>
              </a:xfrm>
              <a:custGeom>
                <a:rect b="b" l="l" r="r" t="t"/>
                <a:pathLst>
                  <a:path extrusionOk="0" h="277" w="603">
                    <a:moveTo>
                      <a:pt x="1" y="1"/>
                    </a:moveTo>
                    <a:cubicBezTo>
                      <a:pt x="201" y="101"/>
                      <a:pt x="402" y="201"/>
                      <a:pt x="602" y="276"/>
                    </a:cubicBezTo>
                    <a:cubicBezTo>
                      <a:pt x="402" y="201"/>
                      <a:pt x="201" y="101"/>
                      <a:pt x="1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37"/>
              <p:cNvSpPr/>
              <p:nvPr/>
            </p:nvSpPr>
            <p:spPr>
              <a:xfrm>
                <a:off x="3042750" y="3468700"/>
                <a:ext cx="18200" cy="8800"/>
              </a:xfrm>
              <a:custGeom>
                <a:rect b="b" l="l" r="r" t="t"/>
                <a:pathLst>
                  <a:path extrusionOk="0" h="352" w="728">
                    <a:moveTo>
                      <a:pt x="1" y="1"/>
                    </a:moveTo>
                    <a:cubicBezTo>
                      <a:pt x="251" y="126"/>
                      <a:pt x="477" y="226"/>
                      <a:pt x="727" y="352"/>
                    </a:cubicBezTo>
                    <a:cubicBezTo>
                      <a:pt x="477" y="226"/>
                      <a:pt x="251" y="126"/>
                      <a:pt x="1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37"/>
              <p:cNvSpPr/>
              <p:nvPr/>
            </p:nvSpPr>
            <p:spPr>
              <a:xfrm>
                <a:off x="3062175" y="3478100"/>
                <a:ext cx="16950" cy="8175"/>
              </a:xfrm>
              <a:custGeom>
                <a:rect b="b" l="l" r="r" t="t"/>
                <a:pathLst>
                  <a:path extrusionOk="0" h="327" w="678">
                    <a:moveTo>
                      <a:pt x="1" y="1"/>
                    </a:moveTo>
                    <a:cubicBezTo>
                      <a:pt x="226" y="101"/>
                      <a:pt x="452" y="226"/>
                      <a:pt x="677" y="327"/>
                    </a:cubicBezTo>
                    <a:cubicBezTo>
                      <a:pt x="452" y="226"/>
                      <a:pt x="226" y="101"/>
                      <a:pt x="1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37"/>
              <p:cNvSpPr/>
              <p:nvPr/>
            </p:nvSpPr>
            <p:spPr>
              <a:xfrm>
                <a:off x="3438125" y="3610300"/>
                <a:ext cx="8175" cy="650"/>
              </a:xfrm>
              <a:custGeom>
                <a:rect b="b" l="l" r="r" t="t"/>
                <a:pathLst>
                  <a:path extrusionOk="0" h="26" w="327">
                    <a:moveTo>
                      <a:pt x="0" y="1"/>
                    </a:moveTo>
                    <a:cubicBezTo>
                      <a:pt x="126" y="1"/>
                      <a:pt x="226" y="26"/>
                      <a:pt x="326" y="26"/>
                    </a:cubicBezTo>
                    <a:cubicBezTo>
                      <a:pt x="226" y="26"/>
                      <a:pt x="126" y="1"/>
                      <a:pt x="25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37"/>
              <p:cNvSpPr/>
              <p:nvPr/>
            </p:nvSpPr>
            <p:spPr>
              <a:xfrm>
                <a:off x="3423075" y="3607800"/>
                <a:ext cx="8175" cy="1275"/>
              </a:xfrm>
              <a:custGeom>
                <a:rect b="b" l="l" r="r" t="t"/>
                <a:pathLst>
                  <a:path extrusionOk="0" h="51" w="327">
                    <a:moveTo>
                      <a:pt x="1" y="1"/>
                    </a:moveTo>
                    <a:cubicBezTo>
                      <a:pt x="101" y="26"/>
                      <a:pt x="226" y="26"/>
                      <a:pt x="327" y="51"/>
                    </a:cubicBezTo>
                    <a:cubicBezTo>
                      <a:pt x="226" y="26"/>
                      <a:pt x="101" y="26"/>
                      <a:pt x="1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37"/>
              <p:cNvSpPr/>
              <p:nvPr/>
            </p:nvSpPr>
            <p:spPr>
              <a:xfrm>
                <a:off x="3305900" y="3578350"/>
                <a:ext cx="10050" cy="3175"/>
              </a:xfrm>
              <a:custGeom>
                <a:rect b="b" l="l" r="r" t="t"/>
                <a:pathLst>
                  <a:path extrusionOk="0" h="127" w="402">
                    <a:moveTo>
                      <a:pt x="1" y="1"/>
                    </a:moveTo>
                    <a:cubicBezTo>
                      <a:pt x="126" y="51"/>
                      <a:pt x="277" y="76"/>
                      <a:pt x="402" y="126"/>
                    </a:cubicBezTo>
                    <a:cubicBezTo>
                      <a:pt x="277" y="76"/>
                      <a:pt x="126" y="51"/>
                      <a:pt x="1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37"/>
              <p:cNvSpPr/>
              <p:nvPr/>
            </p:nvSpPr>
            <p:spPr>
              <a:xfrm>
                <a:off x="3391125" y="3601550"/>
                <a:ext cx="8800" cy="1900"/>
              </a:xfrm>
              <a:custGeom>
                <a:rect b="b" l="l" r="r" t="t"/>
                <a:pathLst>
                  <a:path extrusionOk="0" h="76" w="352">
                    <a:moveTo>
                      <a:pt x="1" y="0"/>
                    </a:moveTo>
                    <a:cubicBezTo>
                      <a:pt x="126" y="25"/>
                      <a:pt x="226" y="50"/>
                      <a:pt x="351" y="75"/>
                    </a:cubicBezTo>
                    <a:cubicBezTo>
                      <a:pt x="226" y="50"/>
                      <a:pt x="126" y="25"/>
                      <a:pt x="1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37"/>
              <p:cNvSpPr/>
              <p:nvPr/>
            </p:nvSpPr>
            <p:spPr>
              <a:xfrm>
                <a:off x="3374825" y="3597775"/>
                <a:ext cx="8800" cy="2525"/>
              </a:xfrm>
              <a:custGeom>
                <a:rect b="b" l="l" r="r" t="t"/>
                <a:pathLst>
                  <a:path extrusionOk="0" h="101" w="352">
                    <a:moveTo>
                      <a:pt x="1" y="1"/>
                    </a:moveTo>
                    <a:cubicBezTo>
                      <a:pt x="126" y="26"/>
                      <a:pt x="226" y="51"/>
                      <a:pt x="352" y="101"/>
                    </a:cubicBezTo>
                    <a:cubicBezTo>
                      <a:pt x="226" y="51"/>
                      <a:pt x="126" y="26"/>
                      <a:pt x="1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37"/>
              <p:cNvSpPr/>
              <p:nvPr/>
            </p:nvSpPr>
            <p:spPr>
              <a:xfrm>
                <a:off x="3407425" y="3605300"/>
                <a:ext cx="8150" cy="1275"/>
              </a:xfrm>
              <a:custGeom>
                <a:rect b="b" l="l" r="r" t="t"/>
                <a:pathLst>
                  <a:path extrusionOk="0" h="51" w="326">
                    <a:moveTo>
                      <a:pt x="0" y="0"/>
                    </a:moveTo>
                    <a:cubicBezTo>
                      <a:pt x="100" y="0"/>
                      <a:pt x="226" y="26"/>
                      <a:pt x="326" y="51"/>
                    </a:cubicBezTo>
                    <a:cubicBezTo>
                      <a:pt x="226" y="26"/>
                      <a:pt x="100" y="0"/>
                      <a:pt x="0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37"/>
              <p:cNvSpPr/>
              <p:nvPr/>
            </p:nvSpPr>
            <p:spPr>
              <a:xfrm>
                <a:off x="3357925" y="3593400"/>
                <a:ext cx="9425" cy="2525"/>
              </a:xfrm>
              <a:custGeom>
                <a:rect b="b" l="l" r="r" t="t"/>
                <a:pathLst>
                  <a:path extrusionOk="0" h="101" w="377">
                    <a:moveTo>
                      <a:pt x="0" y="0"/>
                    </a:moveTo>
                    <a:cubicBezTo>
                      <a:pt x="126" y="50"/>
                      <a:pt x="251" y="75"/>
                      <a:pt x="376" y="101"/>
                    </a:cubicBezTo>
                    <a:cubicBezTo>
                      <a:pt x="251" y="75"/>
                      <a:pt x="126" y="50"/>
                      <a:pt x="0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37"/>
              <p:cNvSpPr/>
              <p:nvPr/>
            </p:nvSpPr>
            <p:spPr>
              <a:xfrm>
                <a:off x="3101650" y="3496900"/>
                <a:ext cx="13800" cy="6300"/>
              </a:xfrm>
              <a:custGeom>
                <a:rect b="b" l="l" r="r" t="t"/>
                <a:pathLst>
                  <a:path extrusionOk="0" h="252" w="552">
                    <a:moveTo>
                      <a:pt x="1" y="1"/>
                    </a:moveTo>
                    <a:cubicBezTo>
                      <a:pt x="67" y="25"/>
                      <a:pt x="130" y="50"/>
                      <a:pt x="192" y="76"/>
                    </a:cubicBezTo>
                    <a:lnTo>
                      <a:pt x="192" y="76"/>
                    </a:lnTo>
                    <a:cubicBezTo>
                      <a:pt x="128" y="48"/>
                      <a:pt x="64" y="22"/>
                      <a:pt x="1" y="1"/>
                    </a:cubicBezTo>
                    <a:close/>
                    <a:moveTo>
                      <a:pt x="192" y="76"/>
                    </a:moveTo>
                    <a:cubicBezTo>
                      <a:pt x="278" y="114"/>
                      <a:pt x="365" y="158"/>
                      <a:pt x="452" y="201"/>
                    </a:cubicBezTo>
                    <a:cubicBezTo>
                      <a:pt x="470" y="210"/>
                      <a:pt x="484" y="216"/>
                      <a:pt x="497" y="221"/>
                    </a:cubicBezTo>
                    <a:lnTo>
                      <a:pt x="497" y="221"/>
                    </a:lnTo>
                    <a:cubicBezTo>
                      <a:pt x="398" y="167"/>
                      <a:pt x="297" y="120"/>
                      <a:pt x="192" y="76"/>
                    </a:cubicBezTo>
                    <a:close/>
                    <a:moveTo>
                      <a:pt x="497" y="221"/>
                    </a:moveTo>
                    <a:lnTo>
                      <a:pt x="497" y="221"/>
                    </a:lnTo>
                    <a:cubicBezTo>
                      <a:pt x="515" y="231"/>
                      <a:pt x="534" y="241"/>
                      <a:pt x="552" y="251"/>
                    </a:cubicBezTo>
                    <a:cubicBezTo>
                      <a:pt x="536" y="235"/>
                      <a:pt x="520" y="229"/>
                      <a:pt x="497" y="22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37"/>
              <p:cNvSpPr/>
              <p:nvPr/>
            </p:nvSpPr>
            <p:spPr>
              <a:xfrm>
                <a:off x="3341000" y="3589000"/>
                <a:ext cx="9425" cy="2550"/>
              </a:xfrm>
              <a:custGeom>
                <a:rect b="b" l="l" r="r" t="t"/>
                <a:pathLst>
                  <a:path extrusionOk="0" h="102" w="377">
                    <a:moveTo>
                      <a:pt x="1" y="1"/>
                    </a:moveTo>
                    <a:cubicBezTo>
                      <a:pt x="126" y="26"/>
                      <a:pt x="251" y="76"/>
                      <a:pt x="376" y="101"/>
                    </a:cubicBezTo>
                    <a:cubicBezTo>
                      <a:pt x="251" y="76"/>
                      <a:pt x="126" y="26"/>
                      <a:pt x="1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37"/>
              <p:cNvSpPr/>
              <p:nvPr/>
            </p:nvSpPr>
            <p:spPr>
              <a:xfrm>
                <a:off x="3323450" y="3584000"/>
                <a:ext cx="10050" cy="2525"/>
              </a:xfrm>
              <a:custGeom>
                <a:rect b="b" l="l" r="r" t="t"/>
                <a:pathLst>
                  <a:path extrusionOk="0" h="101" w="402">
                    <a:moveTo>
                      <a:pt x="1" y="0"/>
                    </a:moveTo>
                    <a:cubicBezTo>
                      <a:pt x="126" y="25"/>
                      <a:pt x="276" y="76"/>
                      <a:pt x="402" y="101"/>
                    </a:cubicBezTo>
                    <a:cubicBezTo>
                      <a:pt x="276" y="76"/>
                      <a:pt x="126" y="25"/>
                      <a:pt x="1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7"/>
              <p:cNvSpPr/>
              <p:nvPr/>
            </p:nvSpPr>
            <p:spPr>
              <a:xfrm>
                <a:off x="3288375" y="3572725"/>
                <a:ext cx="10050" cy="3150"/>
              </a:xfrm>
              <a:custGeom>
                <a:rect b="b" l="l" r="r" t="t"/>
                <a:pathLst>
                  <a:path extrusionOk="0" h="126" w="402">
                    <a:moveTo>
                      <a:pt x="0" y="0"/>
                    </a:moveTo>
                    <a:cubicBezTo>
                      <a:pt x="126" y="25"/>
                      <a:pt x="251" y="75"/>
                      <a:pt x="401" y="125"/>
                    </a:cubicBezTo>
                    <a:cubicBezTo>
                      <a:pt x="251" y="75"/>
                      <a:pt x="126" y="25"/>
                      <a:pt x="0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7"/>
              <p:cNvSpPr/>
              <p:nvPr/>
            </p:nvSpPr>
            <p:spPr>
              <a:xfrm>
                <a:off x="3215050" y="3545775"/>
                <a:ext cx="11325" cy="3775"/>
              </a:xfrm>
              <a:custGeom>
                <a:rect b="b" l="l" r="r" t="t"/>
                <a:pathLst>
                  <a:path extrusionOk="0" h="151" w="453">
                    <a:moveTo>
                      <a:pt x="1" y="0"/>
                    </a:moveTo>
                    <a:cubicBezTo>
                      <a:pt x="151" y="51"/>
                      <a:pt x="302" y="101"/>
                      <a:pt x="452" y="151"/>
                    </a:cubicBezTo>
                    <a:cubicBezTo>
                      <a:pt x="302" y="101"/>
                      <a:pt x="151" y="51"/>
                      <a:pt x="1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7"/>
              <p:cNvSpPr/>
              <p:nvPr/>
            </p:nvSpPr>
            <p:spPr>
              <a:xfrm>
                <a:off x="3196250" y="3538250"/>
                <a:ext cx="11325" cy="4425"/>
              </a:xfrm>
              <a:custGeom>
                <a:rect b="b" l="l" r="r" t="t"/>
                <a:pathLst>
                  <a:path extrusionOk="0" h="177" w="453">
                    <a:moveTo>
                      <a:pt x="1" y="1"/>
                    </a:moveTo>
                    <a:cubicBezTo>
                      <a:pt x="151" y="51"/>
                      <a:pt x="302" y="126"/>
                      <a:pt x="452" y="176"/>
                    </a:cubicBezTo>
                    <a:cubicBezTo>
                      <a:pt x="302" y="126"/>
                      <a:pt x="151" y="51"/>
                      <a:pt x="1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37"/>
              <p:cNvSpPr/>
              <p:nvPr/>
            </p:nvSpPr>
            <p:spPr>
              <a:xfrm>
                <a:off x="3121075" y="3505675"/>
                <a:ext cx="13175" cy="5675"/>
              </a:xfrm>
              <a:custGeom>
                <a:rect b="b" l="l" r="r" t="t"/>
                <a:pathLst>
                  <a:path extrusionOk="0" h="227" w="527">
                    <a:moveTo>
                      <a:pt x="0" y="0"/>
                    </a:moveTo>
                    <a:cubicBezTo>
                      <a:pt x="176" y="76"/>
                      <a:pt x="351" y="151"/>
                      <a:pt x="527" y="226"/>
                    </a:cubicBezTo>
                    <a:cubicBezTo>
                      <a:pt x="351" y="151"/>
                      <a:pt x="176" y="76"/>
                      <a:pt x="0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37"/>
              <p:cNvSpPr/>
              <p:nvPr/>
            </p:nvSpPr>
            <p:spPr>
              <a:xfrm>
                <a:off x="3270200" y="3566450"/>
                <a:ext cx="10050" cy="3150"/>
              </a:xfrm>
              <a:custGeom>
                <a:rect b="b" l="l" r="r" t="t"/>
                <a:pathLst>
                  <a:path extrusionOk="0" h="126" w="402">
                    <a:moveTo>
                      <a:pt x="0" y="1"/>
                    </a:moveTo>
                    <a:cubicBezTo>
                      <a:pt x="126" y="51"/>
                      <a:pt x="276" y="76"/>
                      <a:pt x="401" y="126"/>
                    </a:cubicBezTo>
                    <a:cubicBezTo>
                      <a:pt x="276" y="76"/>
                      <a:pt x="126" y="51"/>
                      <a:pt x="0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37"/>
              <p:cNvSpPr/>
              <p:nvPr/>
            </p:nvSpPr>
            <p:spPr>
              <a:xfrm>
                <a:off x="3252025" y="3559550"/>
                <a:ext cx="10675" cy="3800"/>
              </a:xfrm>
              <a:custGeom>
                <a:rect b="b" l="l" r="r" t="t"/>
                <a:pathLst>
                  <a:path extrusionOk="0" h="152" w="427">
                    <a:moveTo>
                      <a:pt x="1" y="1"/>
                    </a:moveTo>
                    <a:cubicBezTo>
                      <a:pt x="151" y="51"/>
                      <a:pt x="276" y="101"/>
                      <a:pt x="427" y="151"/>
                    </a:cubicBezTo>
                    <a:cubicBezTo>
                      <a:pt x="276" y="101"/>
                      <a:pt x="151" y="51"/>
                      <a:pt x="1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37"/>
              <p:cNvSpPr/>
              <p:nvPr/>
            </p:nvSpPr>
            <p:spPr>
              <a:xfrm>
                <a:off x="3233850" y="3552675"/>
                <a:ext cx="10675" cy="4400"/>
              </a:xfrm>
              <a:custGeom>
                <a:rect b="b" l="l" r="r" t="t"/>
                <a:pathLst>
                  <a:path extrusionOk="0" h="176" w="427">
                    <a:moveTo>
                      <a:pt x="1" y="0"/>
                    </a:moveTo>
                    <a:cubicBezTo>
                      <a:pt x="126" y="50"/>
                      <a:pt x="276" y="100"/>
                      <a:pt x="427" y="176"/>
                    </a:cubicBezTo>
                    <a:cubicBezTo>
                      <a:pt x="276" y="100"/>
                      <a:pt x="126" y="50"/>
                      <a:pt x="1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37"/>
              <p:cNvSpPr/>
              <p:nvPr/>
            </p:nvSpPr>
            <p:spPr>
              <a:xfrm>
                <a:off x="3158675" y="3521975"/>
                <a:ext cx="12550" cy="5650"/>
              </a:xfrm>
              <a:custGeom>
                <a:rect b="b" l="l" r="r" t="t"/>
                <a:pathLst>
                  <a:path extrusionOk="0" h="226" w="502">
                    <a:moveTo>
                      <a:pt x="0" y="0"/>
                    </a:moveTo>
                    <a:cubicBezTo>
                      <a:pt x="176" y="75"/>
                      <a:pt x="326" y="150"/>
                      <a:pt x="501" y="226"/>
                    </a:cubicBezTo>
                    <a:cubicBezTo>
                      <a:pt x="326" y="150"/>
                      <a:pt x="176" y="75"/>
                      <a:pt x="0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7"/>
              <p:cNvSpPr/>
              <p:nvPr/>
            </p:nvSpPr>
            <p:spPr>
              <a:xfrm>
                <a:off x="3177475" y="3530100"/>
                <a:ext cx="11925" cy="5050"/>
              </a:xfrm>
              <a:custGeom>
                <a:rect b="b" l="l" r="r" t="t"/>
                <a:pathLst>
                  <a:path extrusionOk="0" h="202" w="477">
                    <a:moveTo>
                      <a:pt x="0" y="1"/>
                    </a:moveTo>
                    <a:cubicBezTo>
                      <a:pt x="150" y="76"/>
                      <a:pt x="326" y="126"/>
                      <a:pt x="476" y="201"/>
                    </a:cubicBezTo>
                    <a:cubicBezTo>
                      <a:pt x="326" y="126"/>
                      <a:pt x="150" y="76"/>
                      <a:pt x="0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7"/>
              <p:cNvSpPr/>
              <p:nvPr/>
            </p:nvSpPr>
            <p:spPr>
              <a:xfrm>
                <a:off x="3139875" y="3513825"/>
                <a:ext cx="12550" cy="5650"/>
              </a:xfrm>
              <a:custGeom>
                <a:rect b="b" l="l" r="r" t="t"/>
                <a:pathLst>
                  <a:path extrusionOk="0" h="226" w="502">
                    <a:moveTo>
                      <a:pt x="0" y="0"/>
                    </a:moveTo>
                    <a:cubicBezTo>
                      <a:pt x="176" y="75"/>
                      <a:pt x="326" y="151"/>
                      <a:pt x="502" y="226"/>
                    </a:cubicBezTo>
                    <a:cubicBezTo>
                      <a:pt x="326" y="151"/>
                      <a:pt x="176" y="75"/>
                      <a:pt x="0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7"/>
              <p:cNvSpPr/>
              <p:nvPr/>
            </p:nvSpPr>
            <p:spPr>
              <a:xfrm>
                <a:off x="2720075" y="3118450"/>
                <a:ext cx="854650" cy="357100"/>
              </a:xfrm>
              <a:custGeom>
                <a:rect b="b" l="l" r="r" t="t"/>
                <a:pathLst>
                  <a:path extrusionOk="0" h="14284" w="34186">
                    <a:moveTo>
                      <a:pt x="5238" y="1"/>
                    </a:moveTo>
                    <a:lnTo>
                      <a:pt x="5238" y="1"/>
                    </a:lnTo>
                    <a:cubicBezTo>
                      <a:pt x="6492" y="201"/>
                      <a:pt x="7344" y="377"/>
                      <a:pt x="7344" y="377"/>
                    </a:cubicBezTo>
                    <a:lnTo>
                      <a:pt x="527" y="6843"/>
                    </a:lnTo>
                    <a:cubicBezTo>
                      <a:pt x="527" y="6843"/>
                      <a:pt x="351" y="6868"/>
                      <a:pt x="0" y="6918"/>
                    </a:cubicBezTo>
                    <a:cubicBezTo>
                      <a:pt x="1755" y="7996"/>
                      <a:pt x="6968" y="11103"/>
                      <a:pt x="12908" y="14011"/>
                    </a:cubicBezTo>
                    <a:cubicBezTo>
                      <a:pt x="13284" y="14036"/>
                      <a:pt x="13634" y="14086"/>
                      <a:pt x="13985" y="14111"/>
                    </a:cubicBezTo>
                    <a:cubicBezTo>
                      <a:pt x="15416" y="14221"/>
                      <a:pt x="16854" y="14283"/>
                      <a:pt x="18291" y="14283"/>
                    </a:cubicBezTo>
                    <a:cubicBezTo>
                      <a:pt x="19798" y="14283"/>
                      <a:pt x="21306" y="14215"/>
                      <a:pt x="22807" y="14061"/>
                    </a:cubicBezTo>
                    <a:cubicBezTo>
                      <a:pt x="25138" y="13810"/>
                      <a:pt x="27569" y="13510"/>
                      <a:pt x="29625" y="12256"/>
                    </a:cubicBezTo>
                    <a:cubicBezTo>
                      <a:pt x="31755" y="10928"/>
                      <a:pt x="33208" y="8773"/>
                      <a:pt x="34186" y="6392"/>
                    </a:cubicBezTo>
                    <a:cubicBezTo>
                      <a:pt x="32682" y="4738"/>
                      <a:pt x="30477" y="3284"/>
                      <a:pt x="27444" y="2306"/>
                    </a:cubicBezTo>
                    <a:cubicBezTo>
                      <a:pt x="26717" y="2081"/>
                      <a:pt x="25589" y="1855"/>
                      <a:pt x="24161" y="1655"/>
                    </a:cubicBezTo>
                    <a:cubicBezTo>
                      <a:pt x="22632" y="1429"/>
                      <a:pt x="20802" y="1229"/>
                      <a:pt x="18847" y="1028"/>
                    </a:cubicBezTo>
                    <a:cubicBezTo>
                      <a:pt x="13910" y="552"/>
                      <a:pt x="8271" y="176"/>
                      <a:pt x="52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37"/>
              <p:cNvSpPr/>
              <p:nvPr/>
            </p:nvSpPr>
            <p:spPr>
              <a:xfrm>
                <a:off x="3574700" y="3278850"/>
                <a:ext cx="26350" cy="33875"/>
              </a:xfrm>
              <a:custGeom>
                <a:rect b="b" l="l" r="r" t="t"/>
                <a:pathLst>
                  <a:path extrusionOk="0" h="1355" w="1054">
                    <a:moveTo>
                      <a:pt x="1" y="1"/>
                    </a:moveTo>
                    <a:cubicBezTo>
                      <a:pt x="402" y="427"/>
                      <a:pt x="753" y="878"/>
                      <a:pt x="1054" y="1354"/>
                    </a:cubicBezTo>
                    <a:cubicBezTo>
                      <a:pt x="753" y="878"/>
                      <a:pt x="402" y="427"/>
                      <a:pt x="1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37"/>
              <p:cNvSpPr/>
              <p:nvPr/>
            </p:nvSpPr>
            <p:spPr>
              <a:xfrm>
                <a:off x="3601025" y="3312700"/>
                <a:ext cx="25100" cy="47625"/>
              </a:xfrm>
              <a:custGeom>
                <a:rect b="b" l="l" r="r" t="t"/>
                <a:pathLst>
                  <a:path extrusionOk="0" h="1905" w="1004">
                    <a:moveTo>
                      <a:pt x="1" y="0"/>
                    </a:moveTo>
                    <a:cubicBezTo>
                      <a:pt x="427" y="627"/>
                      <a:pt x="752" y="1253"/>
                      <a:pt x="1003" y="1905"/>
                    </a:cubicBezTo>
                    <a:cubicBezTo>
                      <a:pt x="752" y="1253"/>
                      <a:pt x="427" y="627"/>
                      <a:pt x="1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37"/>
              <p:cNvSpPr/>
              <p:nvPr/>
            </p:nvSpPr>
            <p:spPr>
              <a:xfrm>
                <a:off x="3626100" y="3360300"/>
                <a:ext cx="13175" cy="47650"/>
              </a:xfrm>
              <a:custGeom>
                <a:rect b="b" l="l" r="r" t="t"/>
                <a:pathLst>
                  <a:path extrusionOk="0" h="1906" w="527">
                    <a:moveTo>
                      <a:pt x="0" y="1"/>
                    </a:moveTo>
                    <a:cubicBezTo>
                      <a:pt x="226" y="653"/>
                      <a:pt x="401" y="1279"/>
                      <a:pt x="526" y="1906"/>
                    </a:cubicBezTo>
                    <a:cubicBezTo>
                      <a:pt x="401" y="1279"/>
                      <a:pt x="226" y="653"/>
                      <a:pt x="0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37"/>
              <p:cNvSpPr/>
              <p:nvPr/>
            </p:nvSpPr>
            <p:spPr>
              <a:xfrm>
                <a:off x="3616700" y="3543900"/>
                <a:ext cx="1900" cy="3150"/>
              </a:xfrm>
              <a:custGeom>
                <a:rect b="b" l="l" r="r" t="t"/>
                <a:pathLst>
                  <a:path extrusionOk="0" h="126" w="76">
                    <a:moveTo>
                      <a:pt x="75" y="0"/>
                    </a:moveTo>
                    <a:cubicBezTo>
                      <a:pt x="50" y="50"/>
                      <a:pt x="25" y="101"/>
                      <a:pt x="0" y="126"/>
                    </a:cubicBezTo>
                    <a:cubicBezTo>
                      <a:pt x="25" y="101"/>
                      <a:pt x="50" y="50"/>
                      <a:pt x="75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37"/>
              <p:cNvSpPr/>
              <p:nvPr/>
            </p:nvSpPr>
            <p:spPr>
              <a:xfrm>
                <a:off x="3622325" y="3532000"/>
                <a:ext cx="1900" cy="4400"/>
              </a:xfrm>
              <a:custGeom>
                <a:rect b="b" l="l" r="r" t="t"/>
                <a:pathLst>
                  <a:path extrusionOk="0" h="176" w="76">
                    <a:moveTo>
                      <a:pt x="76" y="0"/>
                    </a:moveTo>
                    <a:cubicBezTo>
                      <a:pt x="51" y="75"/>
                      <a:pt x="26" y="125"/>
                      <a:pt x="1" y="176"/>
                    </a:cubicBezTo>
                    <a:cubicBezTo>
                      <a:pt x="26" y="125"/>
                      <a:pt x="51" y="75"/>
                      <a:pt x="76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37"/>
              <p:cNvSpPr/>
              <p:nvPr/>
            </p:nvSpPr>
            <p:spPr>
              <a:xfrm>
                <a:off x="3601025" y="3566450"/>
                <a:ext cx="1900" cy="2525"/>
              </a:xfrm>
              <a:custGeom>
                <a:rect b="b" l="l" r="r" t="t"/>
                <a:pathLst>
                  <a:path extrusionOk="0" h="101" w="76">
                    <a:moveTo>
                      <a:pt x="76" y="1"/>
                    </a:moveTo>
                    <a:cubicBezTo>
                      <a:pt x="51" y="26"/>
                      <a:pt x="26" y="76"/>
                      <a:pt x="1" y="101"/>
                    </a:cubicBezTo>
                    <a:cubicBezTo>
                      <a:pt x="26" y="76"/>
                      <a:pt x="51" y="26"/>
                      <a:pt x="76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37"/>
              <p:cNvSpPr/>
              <p:nvPr/>
            </p:nvSpPr>
            <p:spPr>
              <a:xfrm>
                <a:off x="3582225" y="3584625"/>
                <a:ext cx="2525" cy="1900"/>
              </a:xfrm>
              <a:custGeom>
                <a:rect b="b" l="l" r="r" t="t"/>
                <a:pathLst>
                  <a:path extrusionOk="0" h="76" w="101">
                    <a:moveTo>
                      <a:pt x="101" y="0"/>
                    </a:moveTo>
                    <a:cubicBezTo>
                      <a:pt x="76" y="25"/>
                      <a:pt x="26" y="51"/>
                      <a:pt x="1" y="76"/>
                    </a:cubicBezTo>
                    <a:cubicBezTo>
                      <a:pt x="26" y="51"/>
                      <a:pt x="76" y="25"/>
                      <a:pt x="101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37"/>
              <p:cNvSpPr/>
              <p:nvPr/>
            </p:nvSpPr>
            <p:spPr>
              <a:xfrm>
                <a:off x="3592875" y="3576475"/>
                <a:ext cx="1275" cy="1275"/>
              </a:xfrm>
              <a:custGeom>
                <a:rect b="b" l="l" r="r" t="t"/>
                <a:pathLst>
                  <a:path extrusionOk="0" h="51" w="51">
                    <a:moveTo>
                      <a:pt x="51" y="1"/>
                    </a:moveTo>
                    <a:cubicBezTo>
                      <a:pt x="26" y="1"/>
                      <a:pt x="26" y="26"/>
                      <a:pt x="1" y="51"/>
                    </a:cubicBezTo>
                    <a:cubicBezTo>
                      <a:pt x="26" y="26"/>
                      <a:pt x="26" y="1"/>
                      <a:pt x="51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37"/>
              <p:cNvSpPr/>
              <p:nvPr/>
            </p:nvSpPr>
            <p:spPr>
              <a:xfrm>
                <a:off x="3627350" y="3520700"/>
                <a:ext cx="1900" cy="4425"/>
              </a:xfrm>
              <a:custGeom>
                <a:rect b="b" l="l" r="r" t="t"/>
                <a:pathLst>
                  <a:path extrusionOk="0" h="177" w="76">
                    <a:moveTo>
                      <a:pt x="75" y="1"/>
                    </a:moveTo>
                    <a:cubicBezTo>
                      <a:pt x="50" y="51"/>
                      <a:pt x="25" y="126"/>
                      <a:pt x="0" y="176"/>
                    </a:cubicBezTo>
                    <a:cubicBezTo>
                      <a:pt x="25" y="126"/>
                      <a:pt x="50" y="51"/>
                      <a:pt x="75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37"/>
              <p:cNvSpPr/>
              <p:nvPr/>
            </p:nvSpPr>
            <p:spPr>
              <a:xfrm>
                <a:off x="3607925" y="3557050"/>
                <a:ext cx="2525" cy="2525"/>
              </a:xfrm>
              <a:custGeom>
                <a:rect b="b" l="l" r="r" t="t"/>
                <a:pathLst>
                  <a:path extrusionOk="0" h="101" w="101">
                    <a:moveTo>
                      <a:pt x="101" y="1"/>
                    </a:moveTo>
                    <a:cubicBezTo>
                      <a:pt x="75" y="26"/>
                      <a:pt x="50" y="76"/>
                      <a:pt x="0" y="101"/>
                    </a:cubicBezTo>
                    <a:cubicBezTo>
                      <a:pt x="50" y="76"/>
                      <a:pt x="75" y="26"/>
                      <a:pt x="101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37"/>
              <p:cNvSpPr/>
              <p:nvPr/>
            </p:nvSpPr>
            <p:spPr>
              <a:xfrm>
                <a:off x="3638625" y="3458050"/>
                <a:ext cx="3150" cy="27600"/>
              </a:xfrm>
              <a:custGeom>
                <a:rect b="b" l="l" r="r" t="t"/>
                <a:pathLst>
                  <a:path extrusionOk="0" h="1104" w="126">
                    <a:moveTo>
                      <a:pt x="126" y="1"/>
                    </a:moveTo>
                    <a:cubicBezTo>
                      <a:pt x="101" y="377"/>
                      <a:pt x="76" y="753"/>
                      <a:pt x="0" y="1103"/>
                    </a:cubicBezTo>
                    <a:cubicBezTo>
                      <a:pt x="76" y="753"/>
                      <a:pt x="101" y="377"/>
                      <a:pt x="126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37"/>
              <p:cNvSpPr/>
              <p:nvPr/>
            </p:nvSpPr>
            <p:spPr>
              <a:xfrm>
                <a:off x="3641750" y="3444900"/>
                <a:ext cx="650" cy="9425"/>
              </a:xfrm>
              <a:custGeom>
                <a:rect b="b" l="l" r="r" t="t"/>
                <a:pathLst>
                  <a:path extrusionOk="0" h="377" w="26">
                    <a:moveTo>
                      <a:pt x="26" y="0"/>
                    </a:moveTo>
                    <a:cubicBezTo>
                      <a:pt x="26" y="126"/>
                      <a:pt x="26" y="251"/>
                      <a:pt x="1" y="376"/>
                    </a:cubicBezTo>
                    <a:cubicBezTo>
                      <a:pt x="26" y="251"/>
                      <a:pt x="26" y="126"/>
                      <a:pt x="26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37"/>
              <p:cNvSpPr/>
              <p:nvPr/>
            </p:nvSpPr>
            <p:spPr>
              <a:xfrm>
                <a:off x="3639250" y="3409175"/>
                <a:ext cx="3150" cy="33875"/>
              </a:xfrm>
              <a:custGeom>
                <a:rect b="b" l="l" r="r" t="t"/>
                <a:pathLst>
                  <a:path extrusionOk="0" h="1355" w="126">
                    <a:moveTo>
                      <a:pt x="0" y="1"/>
                    </a:moveTo>
                    <a:cubicBezTo>
                      <a:pt x="76" y="477"/>
                      <a:pt x="101" y="903"/>
                      <a:pt x="126" y="1354"/>
                    </a:cubicBezTo>
                    <a:cubicBezTo>
                      <a:pt x="101" y="903"/>
                      <a:pt x="76" y="477"/>
                      <a:pt x="0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37"/>
              <p:cNvSpPr/>
              <p:nvPr/>
            </p:nvSpPr>
            <p:spPr>
              <a:xfrm>
                <a:off x="3632975" y="3503800"/>
                <a:ext cx="1900" cy="6275"/>
              </a:xfrm>
              <a:custGeom>
                <a:rect b="b" l="l" r="r" t="t"/>
                <a:pathLst>
                  <a:path extrusionOk="0" h="251" w="76">
                    <a:moveTo>
                      <a:pt x="76" y="0"/>
                    </a:moveTo>
                    <a:cubicBezTo>
                      <a:pt x="51" y="75"/>
                      <a:pt x="26" y="151"/>
                      <a:pt x="1" y="251"/>
                    </a:cubicBezTo>
                    <a:cubicBezTo>
                      <a:pt x="26" y="151"/>
                      <a:pt x="51" y="75"/>
                      <a:pt x="76" y="0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37"/>
              <p:cNvSpPr/>
              <p:nvPr/>
            </p:nvSpPr>
            <p:spPr>
              <a:xfrm>
                <a:off x="3636125" y="3490625"/>
                <a:ext cx="1900" cy="6925"/>
              </a:xfrm>
              <a:custGeom>
                <a:rect b="b" l="l" r="r" t="t"/>
                <a:pathLst>
                  <a:path extrusionOk="0" h="277" w="76">
                    <a:moveTo>
                      <a:pt x="75" y="1"/>
                    </a:moveTo>
                    <a:cubicBezTo>
                      <a:pt x="50" y="101"/>
                      <a:pt x="25" y="201"/>
                      <a:pt x="0" y="277"/>
                    </a:cubicBezTo>
                    <a:cubicBezTo>
                      <a:pt x="25" y="201"/>
                      <a:pt x="50" y="101"/>
                      <a:pt x="75" y="1"/>
                    </a:cubicBezTo>
                    <a:close/>
                  </a:path>
                </a:pathLst>
              </a:custGeom>
              <a:solidFill>
                <a:srgbClr val="D69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37"/>
              <p:cNvSpPr/>
              <p:nvPr/>
            </p:nvSpPr>
            <p:spPr>
              <a:xfrm>
                <a:off x="3042750" y="3278225"/>
                <a:ext cx="599650" cy="335250"/>
              </a:xfrm>
              <a:custGeom>
                <a:rect b="b" l="l" r="r" t="t"/>
                <a:pathLst>
                  <a:path extrusionOk="0" h="13410" w="23986">
                    <a:moveTo>
                      <a:pt x="21279" y="1"/>
                    </a:moveTo>
                    <a:cubicBezTo>
                      <a:pt x="20301" y="2382"/>
                      <a:pt x="18848" y="4537"/>
                      <a:pt x="16718" y="5865"/>
                    </a:cubicBezTo>
                    <a:cubicBezTo>
                      <a:pt x="14662" y="7119"/>
                      <a:pt x="12231" y="7419"/>
                      <a:pt x="9900" y="7670"/>
                    </a:cubicBezTo>
                    <a:cubicBezTo>
                      <a:pt x="8399" y="7824"/>
                      <a:pt x="6891" y="7892"/>
                      <a:pt x="5384" y="7892"/>
                    </a:cubicBezTo>
                    <a:cubicBezTo>
                      <a:pt x="3947" y="7892"/>
                      <a:pt x="2509" y="7830"/>
                      <a:pt x="1078" y="7720"/>
                    </a:cubicBezTo>
                    <a:cubicBezTo>
                      <a:pt x="727" y="7695"/>
                      <a:pt x="377" y="7645"/>
                      <a:pt x="1" y="7620"/>
                    </a:cubicBezTo>
                    <a:lnTo>
                      <a:pt x="1" y="7620"/>
                    </a:lnTo>
                    <a:cubicBezTo>
                      <a:pt x="251" y="7745"/>
                      <a:pt x="477" y="7845"/>
                      <a:pt x="727" y="7971"/>
                    </a:cubicBezTo>
                    <a:cubicBezTo>
                      <a:pt x="752" y="7971"/>
                      <a:pt x="778" y="7996"/>
                      <a:pt x="778" y="7996"/>
                    </a:cubicBezTo>
                    <a:cubicBezTo>
                      <a:pt x="1003" y="8096"/>
                      <a:pt x="1229" y="8221"/>
                      <a:pt x="1454" y="8322"/>
                    </a:cubicBezTo>
                    <a:cubicBezTo>
                      <a:pt x="1504" y="8347"/>
                      <a:pt x="1529" y="8347"/>
                      <a:pt x="1580" y="8372"/>
                    </a:cubicBezTo>
                    <a:cubicBezTo>
                      <a:pt x="1780" y="8472"/>
                      <a:pt x="1981" y="8572"/>
                      <a:pt x="2181" y="8647"/>
                    </a:cubicBezTo>
                    <a:cubicBezTo>
                      <a:pt x="2231" y="8697"/>
                      <a:pt x="2306" y="8723"/>
                      <a:pt x="2357" y="8748"/>
                    </a:cubicBezTo>
                    <a:cubicBezTo>
                      <a:pt x="2557" y="8823"/>
                      <a:pt x="2732" y="8898"/>
                      <a:pt x="2908" y="8998"/>
                    </a:cubicBezTo>
                    <a:lnTo>
                      <a:pt x="3133" y="9098"/>
                    </a:lnTo>
                    <a:cubicBezTo>
                      <a:pt x="3309" y="9174"/>
                      <a:pt x="3484" y="9249"/>
                      <a:pt x="3660" y="9324"/>
                    </a:cubicBezTo>
                    <a:cubicBezTo>
                      <a:pt x="3735" y="9349"/>
                      <a:pt x="3810" y="9399"/>
                      <a:pt x="3885" y="9424"/>
                    </a:cubicBezTo>
                    <a:cubicBezTo>
                      <a:pt x="4061" y="9499"/>
                      <a:pt x="4211" y="9575"/>
                      <a:pt x="4387" y="9650"/>
                    </a:cubicBezTo>
                    <a:cubicBezTo>
                      <a:pt x="4487" y="9675"/>
                      <a:pt x="4562" y="9725"/>
                      <a:pt x="4637" y="9750"/>
                    </a:cubicBezTo>
                    <a:cubicBezTo>
                      <a:pt x="4813" y="9825"/>
                      <a:pt x="4963" y="9900"/>
                      <a:pt x="5138" y="9976"/>
                    </a:cubicBezTo>
                    <a:cubicBezTo>
                      <a:pt x="5214" y="10001"/>
                      <a:pt x="5314" y="10051"/>
                      <a:pt x="5389" y="10076"/>
                    </a:cubicBezTo>
                    <a:cubicBezTo>
                      <a:pt x="5539" y="10151"/>
                      <a:pt x="5715" y="10201"/>
                      <a:pt x="5865" y="10276"/>
                    </a:cubicBezTo>
                    <a:cubicBezTo>
                      <a:pt x="5966" y="10327"/>
                      <a:pt x="6041" y="10352"/>
                      <a:pt x="6141" y="10402"/>
                    </a:cubicBezTo>
                    <a:cubicBezTo>
                      <a:pt x="6291" y="10452"/>
                      <a:pt x="6442" y="10527"/>
                      <a:pt x="6592" y="10577"/>
                    </a:cubicBezTo>
                    <a:cubicBezTo>
                      <a:pt x="6692" y="10627"/>
                      <a:pt x="6793" y="10652"/>
                      <a:pt x="6893" y="10702"/>
                    </a:cubicBezTo>
                    <a:cubicBezTo>
                      <a:pt x="7043" y="10753"/>
                      <a:pt x="7194" y="10803"/>
                      <a:pt x="7344" y="10853"/>
                    </a:cubicBezTo>
                    <a:cubicBezTo>
                      <a:pt x="7444" y="10903"/>
                      <a:pt x="7545" y="10953"/>
                      <a:pt x="7645" y="10978"/>
                    </a:cubicBezTo>
                    <a:cubicBezTo>
                      <a:pt x="7770" y="11028"/>
                      <a:pt x="7920" y="11078"/>
                      <a:pt x="8071" y="11154"/>
                    </a:cubicBezTo>
                    <a:cubicBezTo>
                      <a:pt x="8171" y="11179"/>
                      <a:pt x="8271" y="11229"/>
                      <a:pt x="8372" y="11254"/>
                    </a:cubicBezTo>
                    <a:cubicBezTo>
                      <a:pt x="8522" y="11304"/>
                      <a:pt x="8647" y="11354"/>
                      <a:pt x="8798" y="11404"/>
                    </a:cubicBezTo>
                    <a:cubicBezTo>
                      <a:pt x="8898" y="11454"/>
                      <a:pt x="8998" y="11479"/>
                      <a:pt x="9098" y="11530"/>
                    </a:cubicBezTo>
                    <a:cubicBezTo>
                      <a:pt x="9224" y="11580"/>
                      <a:pt x="9374" y="11605"/>
                      <a:pt x="9499" y="11655"/>
                    </a:cubicBezTo>
                    <a:cubicBezTo>
                      <a:pt x="9625" y="11705"/>
                      <a:pt x="9725" y="11730"/>
                      <a:pt x="9825" y="11780"/>
                    </a:cubicBezTo>
                    <a:cubicBezTo>
                      <a:pt x="9951" y="11805"/>
                      <a:pt x="10076" y="11855"/>
                      <a:pt x="10226" y="11905"/>
                    </a:cubicBezTo>
                    <a:cubicBezTo>
                      <a:pt x="10326" y="11931"/>
                      <a:pt x="10427" y="11981"/>
                      <a:pt x="10527" y="12006"/>
                    </a:cubicBezTo>
                    <a:cubicBezTo>
                      <a:pt x="10652" y="12056"/>
                      <a:pt x="10803" y="12081"/>
                      <a:pt x="10928" y="12131"/>
                    </a:cubicBezTo>
                    <a:cubicBezTo>
                      <a:pt x="11028" y="12156"/>
                      <a:pt x="11128" y="12206"/>
                      <a:pt x="11229" y="12231"/>
                    </a:cubicBezTo>
                    <a:cubicBezTo>
                      <a:pt x="11354" y="12256"/>
                      <a:pt x="11504" y="12307"/>
                      <a:pt x="11630" y="12332"/>
                    </a:cubicBezTo>
                    <a:cubicBezTo>
                      <a:pt x="11730" y="12382"/>
                      <a:pt x="11830" y="12407"/>
                      <a:pt x="11931" y="12432"/>
                    </a:cubicBezTo>
                    <a:cubicBezTo>
                      <a:pt x="12056" y="12457"/>
                      <a:pt x="12181" y="12507"/>
                      <a:pt x="12306" y="12532"/>
                    </a:cubicBezTo>
                    <a:cubicBezTo>
                      <a:pt x="12407" y="12557"/>
                      <a:pt x="12507" y="12582"/>
                      <a:pt x="12607" y="12607"/>
                    </a:cubicBezTo>
                    <a:cubicBezTo>
                      <a:pt x="12733" y="12657"/>
                      <a:pt x="12858" y="12682"/>
                      <a:pt x="12983" y="12708"/>
                    </a:cubicBezTo>
                    <a:cubicBezTo>
                      <a:pt x="13083" y="12733"/>
                      <a:pt x="13184" y="12758"/>
                      <a:pt x="13284" y="12783"/>
                    </a:cubicBezTo>
                    <a:cubicBezTo>
                      <a:pt x="13409" y="12808"/>
                      <a:pt x="13509" y="12833"/>
                      <a:pt x="13635" y="12883"/>
                    </a:cubicBezTo>
                    <a:cubicBezTo>
                      <a:pt x="13735" y="12883"/>
                      <a:pt x="13835" y="12908"/>
                      <a:pt x="13936" y="12933"/>
                    </a:cubicBezTo>
                    <a:cubicBezTo>
                      <a:pt x="14061" y="12958"/>
                      <a:pt x="14161" y="12983"/>
                      <a:pt x="14286" y="13008"/>
                    </a:cubicBezTo>
                    <a:cubicBezTo>
                      <a:pt x="14387" y="13033"/>
                      <a:pt x="14487" y="13058"/>
                      <a:pt x="14587" y="13083"/>
                    </a:cubicBezTo>
                    <a:cubicBezTo>
                      <a:pt x="14687" y="13083"/>
                      <a:pt x="14813" y="13109"/>
                      <a:pt x="14913" y="13134"/>
                    </a:cubicBezTo>
                    <a:cubicBezTo>
                      <a:pt x="15013" y="13159"/>
                      <a:pt x="15113" y="13159"/>
                      <a:pt x="15214" y="13184"/>
                    </a:cubicBezTo>
                    <a:cubicBezTo>
                      <a:pt x="15314" y="13209"/>
                      <a:pt x="15439" y="13209"/>
                      <a:pt x="15540" y="13234"/>
                    </a:cubicBezTo>
                    <a:cubicBezTo>
                      <a:pt x="15640" y="13259"/>
                      <a:pt x="15740" y="13259"/>
                      <a:pt x="15815" y="13284"/>
                    </a:cubicBezTo>
                    <a:cubicBezTo>
                      <a:pt x="15941" y="13284"/>
                      <a:pt x="16041" y="13309"/>
                      <a:pt x="16141" y="13309"/>
                    </a:cubicBezTo>
                    <a:cubicBezTo>
                      <a:pt x="16241" y="13309"/>
                      <a:pt x="16342" y="13334"/>
                      <a:pt x="16417" y="13334"/>
                    </a:cubicBezTo>
                    <a:cubicBezTo>
                      <a:pt x="16517" y="13359"/>
                      <a:pt x="16617" y="13359"/>
                      <a:pt x="16718" y="13359"/>
                    </a:cubicBezTo>
                    <a:cubicBezTo>
                      <a:pt x="16818" y="13384"/>
                      <a:pt x="16918" y="13384"/>
                      <a:pt x="16993" y="13384"/>
                    </a:cubicBezTo>
                    <a:cubicBezTo>
                      <a:pt x="17093" y="13384"/>
                      <a:pt x="17194" y="13384"/>
                      <a:pt x="17294" y="13409"/>
                    </a:cubicBezTo>
                    <a:lnTo>
                      <a:pt x="18096" y="13409"/>
                    </a:lnTo>
                    <a:cubicBezTo>
                      <a:pt x="18196" y="13409"/>
                      <a:pt x="18271" y="13384"/>
                      <a:pt x="18372" y="13384"/>
                    </a:cubicBezTo>
                    <a:lnTo>
                      <a:pt x="18597" y="13384"/>
                    </a:lnTo>
                    <a:cubicBezTo>
                      <a:pt x="18697" y="13359"/>
                      <a:pt x="18798" y="13359"/>
                      <a:pt x="18873" y="13334"/>
                    </a:cubicBezTo>
                    <a:cubicBezTo>
                      <a:pt x="18948" y="13334"/>
                      <a:pt x="19023" y="13334"/>
                      <a:pt x="19098" y="13309"/>
                    </a:cubicBezTo>
                    <a:cubicBezTo>
                      <a:pt x="19199" y="13309"/>
                      <a:pt x="19274" y="13284"/>
                      <a:pt x="19374" y="13284"/>
                    </a:cubicBezTo>
                    <a:cubicBezTo>
                      <a:pt x="19424" y="13259"/>
                      <a:pt x="19499" y="13259"/>
                      <a:pt x="19575" y="13234"/>
                    </a:cubicBezTo>
                    <a:cubicBezTo>
                      <a:pt x="19675" y="13209"/>
                      <a:pt x="19750" y="13184"/>
                      <a:pt x="19850" y="13159"/>
                    </a:cubicBezTo>
                    <a:cubicBezTo>
                      <a:pt x="19900" y="13159"/>
                      <a:pt x="19951" y="13134"/>
                      <a:pt x="20026" y="13134"/>
                    </a:cubicBezTo>
                    <a:cubicBezTo>
                      <a:pt x="20101" y="13109"/>
                      <a:pt x="20201" y="13058"/>
                      <a:pt x="20301" y="13033"/>
                    </a:cubicBezTo>
                    <a:cubicBezTo>
                      <a:pt x="20352" y="13008"/>
                      <a:pt x="20402" y="13008"/>
                      <a:pt x="20427" y="12983"/>
                    </a:cubicBezTo>
                    <a:cubicBezTo>
                      <a:pt x="20577" y="12933"/>
                      <a:pt x="20702" y="12883"/>
                      <a:pt x="20828" y="12808"/>
                    </a:cubicBezTo>
                    <a:cubicBezTo>
                      <a:pt x="20953" y="12758"/>
                      <a:pt x="21078" y="12682"/>
                      <a:pt x="21204" y="12607"/>
                    </a:cubicBezTo>
                    <a:cubicBezTo>
                      <a:pt x="21254" y="12582"/>
                      <a:pt x="21279" y="12557"/>
                      <a:pt x="21304" y="12532"/>
                    </a:cubicBezTo>
                    <a:cubicBezTo>
                      <a:pt x="21329" y="12532"/>
                      <a:pt x="21329" y="12507"/>
                      <a:pt x="21354" y="12507"/>
                    </a:cubicBezTo>
                    <a:cubicBezTo>
                      <a:pt x="21429" y="12457"/>
                      <a:pt x="21504" y="12407"/>
                      <a:pt x="21580" y="12332"/>
                    </a:cubicBezTo>
                    <a:cubicBezTo>
                      <a:pt x="21605" y="12307"/>
                      <a:pt x="21655" y="12281"/>
                      <a:pt x="21680" y="12256"/>
                    </a:cubicBezTo>
                    <a:cubicBezTo>
                      <a:pt x="21805" y="12181"/>
                      <a:pt x="21905" y="12081"/>
                      <a:pt x="22006" y="11981"/>
                    </a:cubicBezTo>
                    <a:cubicBezTo>
                      <a:pt x="22031" y="11956"/>
                      <a:pt x="22031" y="11931"/>
                      <a:pt x="22056" y="11931"/>
                    </a:cubicBezTo>
                    <a:cubicBezTo>
                      <a:pt x="22156" y="11830"/>
                      <a:pt x="22231" y="11730"/>
                      <a:pt x="22332" y="11630"/>
                    </a:cubicBezTo>
                    <a:cubicBezTo>
                      <a:pt x="22357" y="11605"/>
                      <a:pt x="22382" y="11555"/>
                      <a:pt x="22407" y="11530"/>
                    </a:cubicBezTo>
                    <a:cubicBezTo>
                      <a:pt x="22482" y="11429"/>
                      <a:pt x="22557" y="11354"/>
                      <a:pt x="22632" y="11254"/>
                    </a:cubicBezTo>
                    <a:cubicBezTo>
                      <a:pt x="22657" y="11229"/>
                      <a:pt x="22682" y="11179"/>
                      <a:pt x="22708" y="11154"/>
                    </a:cubicBezTo>
                    <a:cubicBezTo>
                      <a:pt x="22783" y="11028"/>
                      <a:pt x="22883" y="10903"/>
                      <a:pt x="22958" y="10753"/>
                    </a:cubicBezTo>
                    <a:cubicBezTo>
                      <a:pt x="22983" y="10728"/>
                      <a:pt x="23008" y="10677"/>
                      <a:pt x="23033" y="10627"/>
                    </a:cubicBezTo>
                    <a:cubicBezTo>
                      <a:pt x="23083" y="10527"/>
                      <a:pt x="23134" y="10427"/>
                      <a:pt x="23184" y="10327"/>
                    </a:cubicBezTo>
                    <a:cubicBezTo>
                      <a:pt x="23209" y="10276"/>
                      <a:pt x="23234" y="10226"/>
                      <a:pt x="23259" y="10151"/>
                    </a:cubicBezTo>
                    <a:cubicBezTo>
                      <a:pt x="23309" y="10076"/>
                      <a:pt x="23334" y="9976"/>
                      <a:pt x="23384" y="9875"/>
                    </a:cubicBezTo>
                    <a:cubicBezTo>
                      <a:pt x="23409" y="9825"/>
                      <a:pt x="23434" y="9750"/>
                      <a:pt x="23459" y="9700"/>
                    </a:cubicBezTo>
                    <a:cubicBezTo>
                      <a:pt x="23510" y="9550"/>
                      <a:pt x="23560" y="9399"/>
                      <a:pt x="23610" y="9274"/>
                    </a:cubicBezTo>
                    <a:cubicBezTo>
                      <a:pt x="23635" y="9174"/>
                      <a:pt x="23660" y="9098"/>
                      <a:pt x="23685" y="9023"/>
                    </a:cubicBezTo>
                    <a:cubicBezTo>
                      <a:pt x="23685" y="8948"/>
                      <a:pt x="23710" y="8873"/>
                      <a:pt x="23735" y="8773"/>
                    </a:cubicBezTo>
                    <a:cubicBezTo>
                      <a:pt x="23760" y="8697"/>
                      <a:pt x="23785" y="8597"/>
                      <a:pt x="23810" y="8497"/>
                    </a:cubicBezTo>
                    <a:cubicBezTo>
                      <a:pt x="23810" y="8447"/>
                      <a:pt x="23835" y="8372"/>
                      <a:pt x="23835" y="8296"/>
                    </a:cubicBezTo>
                    <a:cubicBezTo>
                      <a:pt x="23911" y="7946"/>
                      <a:pt x="23936" y="7570"/>
                      <a:pt x="23961" y="7194"/>
                    </a:cubicBezTo>
                    <a:cubicBezTo>
                      <a:pt x="23961" y="7144"/>
                      <a:pt x="23961" y="7093"/>
                      <a:pt x="23961" y="7043"/>
                    </a:cubicBezTo>
                    <a:cubicBezTo>
                      <a:pt x="23986" y="6918"/>
                      <a:pt x="23986" y="6793"/>
                      <a:pt x="23986" y="6667"/>
                    </a:cubicBezTo>
                    <a:cubicBezTo>
                      <a:pt x="23986" y="6642"/>
                      <a:pt x="23986" y="6617"/>
                      <a:pt x="23986" y="6592"/>
                    </a:cubicBezTo>
                    <a:cubicBezTo>
                      <a:pt x="23961" y="6141"/>
                      <a:pt x="23936" y="5715"/>
                      <a:pt x="23860" y="5239"/>
                    </a:cubicBezTo>
                    <a:cubicBezTo>
                      <a:pt x="23860" y="5239"/>
                      <a:pt x="23860" y="5214"/>
                      <a:pt x="23860" y="5189"/>
                    </a:cubicBezTo>
                    <a:cubicBezTo>
                      <a:pt x="23735" y="4562"/>
                      <a:pt x="23560" y="3936"/>
                      <a:pt x="23334" y="3284"/>
                    </a:cubicBezTo>
                    <a:cubicBezTo>
                      <a:pt x="23083" y="2632"/>
                      <a:pt x="22758" y="2006"/>
                      <a:pt x="22332" y="1379"/>
                    </a:cubicBezTo>
                    <a:cubicBezTo>
                      <a:pt x="22031" y="903"/>
                      <a:pt x="21680" y="452"/>
                      <a:pt x="21279" y="26"/>
                    </a:cubicBezTo>
                    <a:cubicBezTo>
                      <a:pt x="21279" y="26"/>
                      <a:pt x="21279" y="26"/>
                      <a:pt x="21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37"/>
              <p:cNvSpPr/>
              <p:nvPr/>
            </p:nvSpPr>
            <p:spPr>
              <a:xfrm>
                <a:off x="2328475" y="3072600"/>
                <a:ext cx="235600" cy="62175"/>
              </a:xfrm>
              <a:custGeom>
                <a:rect b="b" l="l" r="r" t="t"/>
                <a:pathLst>
                  <a:path extrusionOk="0" h="2487" w="9424">
                    <a:moveTo>
                      <a:pt x="5100" y="0"/>
                    </a:moveTo>
                    <a:cubicBezTo>
                      <a:pt x="4930" y="0"/>
                      <a:pt x="4567" y="68"/>
                      <a:pt x="4110" y="155"/>
                    </a:cubicBezTo>
                    <a:cubicBezTo>
                      <a:pt x="4135" y="256"/>
                      <a:pt x="4060" y="381"/>
                      <a:pt x="3960" y="406"/>
                    </a:cubicBezTo>
                    <a:cubicBezTo>
                      <a:pt x="2030" y="782"/>
                      <a:pt x="301" y="1258"/>
                      <a:pt x="0" y="1509"/>
                    </a:cubicBezTo>
                    <a:cubicBezTo>
                      <a:pt x="25" y="1584"/>
                      <a:pt x="50" y="1634"/>
                      <a:pt x="50" y="1684"/>
                    </a:cubicBezTo>
                    <a:cubicBezTo>
                      <a:pt x="150" y="1960"/>
                      <a:pt x="226" y="2261"/>
                      <a:pt x="401" y="2486"/>
                    </a:cubicBezTo>
                    <a:cubicBezTo>
                      <a:pt x="1855" y="1910"/>
                      <a:pt x="3283" y="1409"/>
                      <a:pt x="3534" y="1384"/>
                    </a:cubicBezTo>
                    <a:cubicBezTo>
                      <a:pt x="3584" y="1384"/>
                      <a:pt x="6341" y="1684"/>
                      <a:pt x="8020" y="1960"/>
                    </a:cubicBezTo>
                    <a:cubicBezTo>
                      <a:pt x="8521" y="1459"/>
                      <a:pt x="8998" y="1033"/>
                      <a:pt x="9424" y="782"/>
                    </a:cubicBezTo>
                    <a:cubicBezTo>
                      <a:pt x="8045" y="456"/>
                      <a:pt x="5514" y="5"/>
                      <a:pt x="5163" y="5"/>
                    </a:cubicBezTo>
                    <a:cubicBezTo>
                      <a:pt x="5146" y="2"/>
                      <a:pt x="5125" y="0"/>
                      <a:pt x="51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37"/>
              <p:cNvSpPr/>
              <p:nvPr/>
            </p:nvSpPr>
            <p:spPr>
              <a:xfrm>
                <a:off x="2317175" y="3071975"/>
                <a:ext cx="114700" cy="67175"/>
              </a:xfrm>
              <a:custGeom>
                <a:rect b="b" l="l" r="r" t="t"/>
                <a:pathLst>
                  <a:path extrusionOk="0" h="2687" w="4588">
                    <a:moveTo>
                      <a:pt x="4375" y="0"/>
                    </a:moveTo>
                    <a:cubicBezTo>
                      <a:pt x="4363" y="0"/>
                      <a:pt x="4350" y="2"/>
                      <a:pt x="4337" y="5"/>
                    </a:cubicBezTo>
                    <a:cubicBezTo>
                      <a:pt x="4237" y="30"/>
                      <a:pt x="4111" y="55"/>
                      <a:pt x="3986" y="80"/>
                    </a:cubicBezTo>
                    <a:cubicBezTo>
                      <a:pt x="2883" y="306"/>
                      <a:pt x="678" y="807"/>
                      <a:pt x="151" y="1258"/>
                    </a:cubicBezTo>
                    <a:cubicBezTo>
                      <a:pt x="126" y="1308"/>
                      <a:pt x="76" y="1333"/>
                      <a:pt x="76" y="1358"/>
                    </a:cubicBezTo>
                    <a:cubicBezTo>
                      <a:pt x="26" y="1434"/>
                      <a:pt x="1" y="1534"/>
                      <a:pt x="51" y="1609"/>
                    </a:cubicBezTo>
                    <a:cubicBezTo>
                      <a:pt x="76" y="1684"/>
                      <a:pt x="76" y="1759"/>
                      <a:pt x="101" y="1835"/>
                    </a:cubicBezTo>
                    <a:cubicBezTo>
                      <a:pt x="176" y="2085"/>
                      <a:pt x="277" y="2411"/>
                      <a:pt x="477" y="2687"/>
                    </a:cubicBezTo>
                    <a:cubicBezTo>
                      <a:pt x="602" y="2637"/>
                      <a:pt x="728" y="2561"/>
                      <a:pt x="853" y="2511"/>
                    </a:cubicBezTo>
                    <a:cubicBezTo>
                      <a:pt x="678" y="2286"/>
                      <a:pt x="602" y="1985"/>
                      <a:pt x="502" y="1709"/>
                    </a:cubicBezTo>
                    <a:cubicBezTo>
                      <a:pt x="502" y="1659"/>
                      <a:pt x="477" y="1609"/>
                      <a:pt x="452" y="1534"/>
                    </a:cubicBezTo>
                    <a:cubicBezTo>
                      <a:pt x="753" y="1283"/>
                      <a:pt x="2482" y="807"/>
                      <a:pt x="4412" y="431"/>
                    </a:cubicBezTo>
                    <a:cubicBezTo>
                      <a:pt x="4512" y="406"/>
                      <a:pt x="4587" y="281"/>
                      <a:pt x="4562" y="180"/>
                    </a:cubicBezTo>
                    <a:cubicBezTo>
                      <a:pt x="4541" y="71"/>
                      <a:pt x="4462" y="0"/>
                      <a:pt x="4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37"/>
              <p:cNvSpPr/>
              <p:nvPr/>
            </p:nvSpPr>
            <p:spPr>
              <a:xfrm>
                <a:off x="2268950" y="3117825"/>
                <a:ext cx="251275" cy="87125"/>
              </a:xfrm>
              <a:custGeom>
                <a:rect b="b" l="l" r="r" t="t"/>
                <a:pathLst>
                  <a:path extrusionOk="0" h="3485" w="10051">
                    <a:moveTo>
                      <a:pt x="5940" y="1"/>
                    </a:moveTo>
                    <a:cubicBezTo>
                      <a:pt x="5414" y="26"/>
                      <a:pt x="326" y="2031"/>
                      <a:pt x="0" y="2582"/>
                    </a:cubicBezTo>
                    <a:cubicBezTo>
                      <a:pt x="75" y="2933"/>
                      <a:pt x="602" y="3334"/>
                      <a:pt x="1278" y="3484"/>
                    </a:cubicBezTo>
                    <a:cubicBezTo>
                      <a:pt x="2832" y="2808"/>
                      <a:pt x="5614" y="1930"/>
                      <a:pt x="6040" y="1905"/>
                    </a:cubicBezTo>
                    <a:cubicBezTo>
                      <a:pt x="6065" y="1905"/>
                      <a:pt x="7469" y="2031"/>
                      <a:pt x="8797" y="2181"/>
                    </a:cubicBezTo>
                    <a:cubicBezTo>
                      <a:pt x="9173" y="1580"/>
                      <a:pt x="9624" y="1028"/>
                      <a:pt x="10050" y="527"/>
                    </a:cubicBezTo>
                    <a:cubicBezTo>
                      <a:pt x="8572" y="276"/>
                      <a:pt x="6391" y="1"/>
                      <a:pt x="59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37"/>
              <p:cNvSpPr/>
              <p:nvPr/>
            </p:nvSpPr>
            <p:spPr>
              <a:xfrm>
                <a:off x="2258300" y="3107175"/>
                <a:ext cx="270700" cy="106550"/>
              </a:xfrm>
              <a:custGeom>
                <a:rect b="b" l="l" r="r" t="t"/>
                <a:pathLst>
                  <a:path extrusionOk="0" h="4262" w="10828">
                    <a:moveTo>
                      <a:pt x="6341" y="1"/>
                    </a:moveTo>
                    <a:cubicBezTo>
                      <a:pt x="6090" y="26"/>
                      <a:pt x="4662" y="527"/>
                      <a:pt x="3208" y="1103"/>
                    </a:cubicBezTo>
                    <a:cubicBezTo>
                      <a:pt x="3083" y="1153"/>
                      <a:pt x="2957" y="1229"/>
                      <a:pt x="2832" y="1279"/>
                    </a:cubicBezTo>
                    <a:cubicBezTo>
                      <a:pt x="1579" y="1805"/>
                      <a:pt x="426" y="2381"/>
                      <a:pt x="125" y="2732"/>
                    </a:cubicBezTo>
                    <a:cubicBezTo>
                      <a:pt x="50" y="2833"/>
                      <a:pt x="0" y="2933"/>
                      <a:pt x="25" y="3033"/>
                    </a:cubicBezTo>
                    <a:cubicBezTo>
                      <a:pt x="75" y="3434"/>
                      <a:pt x="426" y="3835"/>
                      <a:pt x="927" y="4086"/>
                    </a:cubicBezTo>
                    <a:cubicBezTo>
                      <a:pt x="1078" y="4161"/>
                      <a:pt x="1253" y="4211"/>
                      <a:pt x="1404" y="4261"/>
                    </a:cubicBezTo>
                    <a:lnTo>
                      <a:pt x="1454" y="4261"/>
                    </a:lnTo>
                    <a:cubicBezTo>
                      <a:pt x="1404" y="4136"/>
                      <a:pt x="1454" y="4036"/>
                      <a:pt x="1554" y="3986"/>
                    </a:cubicBezTo>
                    <a:cubicBezTo>
                      <a:pt x="1604" y="3960"/>
                      <a:pt x="1654" y="3935"/>
                      <a:pt x="1704" y="3910"/>
                    </a:cubicBezTo>
                    <a:cubicBezTo>
                      <a:pt x="1028" y="3760"/>
                      <a:pt x="501" y="3359"/>
                      <a:pt x="426" y="3008"/>
                    </a:cubicBezTo>
                    <a:cubicBezTo>
                      <a:pt x="752" y="2457"/>
                      <a:pt x="5840" y="452"/>
                      <a:pt x="6366" y="427"/>
                    </a:cubicBezTo>
                    <a:lnTo>
                      <a:pt x="6416" y="427"/>
                    </a:lnTo>
                    <a:cubicBezTo>
                      <a:pt x="6817" y="427"/>
                      <a:pt x="8998" y="702"/>
                      <a:pt x="10476" y="953"/>
                    </a:cubicBezTo>
                    <a:cubicBezTo>
                      <a:pt x="10602" y="828"/>
                      <a:pt x="10702" y="702"/>
                      <a:pt x="10827" y="577"/>
                    </a:cubicBezTo>
                    <a:cubicBezTo>
                      <a:pt x="9148" y="301"/>
                      <a:pt x="6391" y="1"/>
                      <a:pt x="6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37"/>
              <p:cNvSpPr/>
              <p:nvPr/>
            </p:nvSpPr>
            <p:spPr>
              <a:xfrm>
                <a:off x="2274575" y="3176100"/>
                <a:ext cx="208050" cy="82100"/>
              </a:xfrm>
              <a:custGeom>
                <a:rect b="b" l="l" r="r" t="t"/>
                <a:pathLst>
                  <a:path extrusionOk="0" h="3284" w="8322">
                    <a:moveTo>
                      <a:pt x="5840" y="0"/>
                    </a:moveTo>
                    <a:cubicBezTo>
                      <a:pt x="5514" y="0"/>
                      <a:pt x="2657" y="878"/>
                      <a:pt x="1078" y="1604"/>
                    </a:cubicBezTo>
                    <a:cubicBezTo>
                      <a:pt x="1051" y="1618"/>
                      <a:pt x="1023" y="1624"/>
                      <a:pt x="994" y="1624"/>
                    </a:cubicBezTo>
                    <a:cubicBezTo>
                      <a:pt x="916" y="1624"/>
                      <a:pt x="839" y="1578"/>
                      <a:pt x="803" y="1504"/>
                    </a:cubicBezTo>
                    <a:lnTo>
                      <a:pt x="753" y="1504"/>
                    </a:lnTo>
                    <a:cubicBezTo>
                      <a:pt x="301" y="1730"/>
                      <a:pt x="1" y="1930"/>
                      <a:pt x="51" y="2056"/>
                    </a:cubicBezTo>
                    <a:cubicBezTo>
                      <a:pt x="301" y="2532"/>
                      <a:pt x="978" y="3133"/>
                      <a:pt x="1880" y="3259"/>
                    </a:cubicBezTo>
                    <a:cubicBezTo>
                      <a:pt x="1905" y="3284"/>
                      <a:pt x="1956" y="3284"/>
                      <a:pt x="2006" y="3284"/>
                    </a:cubicBezTo>
                    <a:cubicBezTo>
                      <a:pt x="2006" y="3259"/>
                      <a:pt x="2031" y="3234"/>
                      <a:pt x="2056" y="3208"/>
                    </a:cubicBezTo>
                    <a:cubicBezTo>
                      <a:pt x="2958" y="2607"/>
                      <a:pt x="5665" y="1755"/>
                      <a:pt x="6116" y="1755"/>
                    </a:cubicBezTo>
                    <a:cubicBezTo>
                      <a:pt x="6141" y="1755"/>
                      <a:pt x="6692" y="1805"/>
                      <a:pt x="7444" y="1855"/>
                    </a:cubicBezTo>
                    <a:cubicBezTo>
                      <a:pt x="7670" y="1329"/>
                      <a:pt x="7971" y="777"/>
                      <a:pt x="8321" y="226"/>
                    </a:cubicBezTo>
                    <a:cubicBezTo>
                      <a:pt x="7194" y="101"/>
                      <a:pt x="6066" y="0"/>
                      <a:pt x="58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37"/>
              <p:cNvSpPr/>
              <p:nvPr/>
            </p:nvSpPr>
            <p:spPr>
              <a:xfrm>
                <a:off x="2293375" y="3165450"/>
                <a:ext cx="195525" cy="51275"/>
              </a:xfrm>
              <a:custGeom>
                <a:rect b="b" l="l" r="r" t="t"/>
                <a:pathLst>
                  <a:path extrusionOk="0" h="2051" w="7821">
                    <a:moveTo>
                      <a:pt x="5063" y="0"/>
                    </a:moveTo>
                    <a:cubicBezTo>
                      <a:pt x="4637" y="25"/>
                      <a:pt x="1855" y="903"/>
                      <a:pt x="301" y="1579"/>
                    </a:cubicBezTo>
                    <a:cubicBezTo>
                      <a:pt x="251" y="1604"/>
                      <a:pt x="201" y="1629"/>
                      <a:pt x="151" y="1655"/>
                    </a:cubicBezTo>
                    <a:cubicBezTo>
                      <a:pt x="51" y="1705"/>
                      <a:pt x="1" y="1805"/>
                      <a:pt x="51" y="1930"/>
                    </a:cubicBezTo>
                    <a:cubicBezTo>
                      <a:pt x="87" y="2004"/>
                      <a:pt x="164" y="2050"/>
                      <a:pt x="242" y="2050"/>
                    </a:cubicBezTo>
                    <a:cubicBezTo>
                      <a:pt x="271" y="2050"/>
                      <a:pt x="299" y="2044"/>
                      <a:pt x="326" y="2030"/>
                    </a:cubicBezTo>
                    <a:cubicBezTo>
                      <a:pt x="1905" y="1304"/>
                      <a:pt x="4762" y="426"/>
                      <a:pt x="5088" y="426"/>
                    </a:cubicBezTo>
                    <a:cubicBezTo>
                      <a:pt x="5314" y="426"/>
                      <a:pt x="6442" y="527"/>
                      <a:pt x="7569" y="652"/>
                    </a:cubicBezTo>
                    <a:cubicBezTo>
                      <a:pt x="7645" y="527"/>
                      <a:pt x="7720" y="401"/>
                      <a:pt x="7820" y="276"/>
                    </a:cubicBezTo>
                    <a:cubicBezTo>
                      <a:pt x="6492" y="126"/>
                      <a:pt x="5088" y="0"/>
                      <a:pt x="5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37"/>
              <p:cNvSpPr/>
              <p:nvPr/>
            </p:nvSpPr>
            <p:spPr>
              <a:xfrm>
                <a:off x="2321575" y="3230600"/>
                <a:ext cx="174200" cy="71475"/>
              </a:xfrm>
              <a:custGeom>
                <a:rect b="b" l="l" r="r" t="t"/>
                <a:pathLst>
                  <a:path extrusionOk="0" h="2859" w="6968">
                    <a:moveTo>
                      <a:pt x="4236" y="1"/>
                    </a:moveTo>
                    <a:cubicBezTo>
                      <a:pt x="3885" y="1"/>
                      <a:pt x="1253" y="828"/>
                      <a:pt x="401" y="1379"/>
                    </a:cubicBezTo>
                    <a:cubicBezTo>
                      <a:pt x="372" y="1409"/>
                      <a:pt x="334" y="1423"/>
                      <a:pt x="295" y="1423"/>
                    </a:cubicBezTo>
                    <a:cubicBezTo>
                      <a:pt x="235" y="1423"/>
                      <a:pt x="171" y="1390"/>
                      <a:pt x="126" y="1329"/>
                    </a:cubicBezTo>
                    <a:cubicBezTo>
                      <a:pt x="50" y="1404"/>
                      <a:pt x="0" y="1480"/>
                      <a:pt x="25" y="1530"/>
                    </a:cubicBezTo>
                    <a:cubicBezTo>
                      <a:pt x="201" y="2031"/>
                      <a:pt x="577" y="2432"/>
                      <a:pt x="1404" y="2582"/>
                    </a:cubicBezTo>
                    <a:cubicBezTo>
                      <a:pt x="1479" y="2599"/>
                      <a:pt x="1561" y="2606"/>
                      <a:pt x="1648" y="2606"/>
                    </a:cubicBezTo>
                    <a:cubicBezTo>
                      <a:pt x="2496" y="2606"/>
                      <a:pt x="3835" y="1906"/>
                      <a:pt x="3835" y="1906"/>
                    </a:cubicBezTo>
                    <a:cubicBezTo>
                      <a:pt x="4587" y="2382"/>
                      <a:pt x="6040" y="2783"/>
                      <a:pt x="6943" y="2858"/>
                    </a:cubicBezTo>
                    <a:lnTo>
                      <a:pt x="6968" y="2833"/>
                    </a:lnTo>
                    <a:cubicBezTo>
                      <a:pt x="6141" y="2708"/>
                      <a:pt x="5514" y="2482"/>
                      <a:pt x="5289" y="2131"/>
                    </a:cubicBezTo>
                    <a:cubicBezTo>
                      <a:pt x="4988" y="1680"/>
                      <a:pt x="5063" y="928"/>
                      <a:pt x="5389" y="76"/>
                    </a:cubicBezTo>
                    <a:cubicBezTo>
                      <a:pt x="4812" y="26"/>
                      <a:pt x="4386" y="1"/>
                      <a:pt x="4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37"/>
              <p:cNvSpPr/>
              <p:nvPr/>
            </p:nvSpPr>
            <p:spPr>
              <a:xfrm>
                <a:off x="2323450" y="3219950"/>
                <a:ext cx="137250" cy="46250"/>
              </a:xfrm>
              <a:custGeom>
                <a:rect b="b" l="l" r="r" t="t"/>
                <a:pathLst>
                  <a:path extrusionOk="0" h="1850" w="5490">
                    <a:moveTo>
                      <a:pt x="4161" y="1"/>
                    </a:moveTo>
                    <a:cubicBezTo>
                      <a:pt x="3710" y="1"/>
                      <a:pt x="1003" y="853"/>
                      <a:pt x="101" y="1454"/>
                    </a:cubicBezTo>
                    <a:cubicBezTo>
                      <a:pt x="76" y="1480"/>
                      <a:pt x="51" y="1505"/>
                      <a:pt x="51" y="1530"/>
                    </a:cubicBezTo>
                    <a:cubicBezTo>
                      <a:pt x="1" y="1580"/>
                      <a:pt x="1" y="1680"/>
                      <a:pt x="51" y="1755"/>
                    </a:cubicBezTo>
                    <a:cubicBezTo>
                      <a:pt x="96" y="1816"/>
                      <a:pt x="160" y="1849"/>
                      <a:pt x="220" y="1849"/>
                    </a:cubicBezTo>
                    <a:cubicBezTo>
                      <a:pt x="259" y="1849"/>
                      <a:pt x="297" y="1835"/>
                      <a:pt x="326" y="1805"/>
                    </a:cubicBezTo>
                    <a:cubicBezTo>
                      <a:pt x="1178" y="1254"/>
                      <a:pt x="3810" y="427"/>
                      <a:pt x="4161" y="427"/>
                    </a:cubicBezTo>
                    <a:cubicBezTo>
                      <a:pt x="4311" y="427"/>
                      <a:pt x="4737" y="452"/>
                      <a:pt x="5314" y="502"/>
                    </a:cubicBezTo>
                    <a:cubicBezTo>
                      <a:pt x="5364" y="352"/>
                      <a:pt x="5414" y="226"/>
                      <a:pt x="5489" y="101"/>
                    </a:cubicBezTo>
                    <a:cubicBezTo>
                      <a:pt x="4737" y="51"/>
                      <a:pt x="4186" y="1"/>
                      <a:pt x="4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37"/>
              <p:cNvSpPr/>
              <p:nvPr/>
            </p:nvSpPr>
            <p:spPr>
              <a:xfrm>
                <a:off x="2446250" y="3084325"/>
                <a:ext cx="457425" cy="220575"/>
              </a:xfrm>
              <a:custGeom>
                <a:rect b="b" l="l" r="r" t="t"/>
                <a:pathLst>
                  <a:path extrusionOk="0" h="8823" w="18297">
                    <a:moveTo>
                      <a:pt x="5900" y="1"/>
                    </a:moveTo>
                    <a:cubicBezTo>
                      <a:pt x="5750" y="1"/>
                      <a:pt x="5613" y="4"/>
                      <a:pt x="5490" y="12"/>
                    </a:cubicBezTo>
                    <a:cubicBezTo>
                      <a:pt x="5264" y="12"/>
                      <a:pt x="5013" y="138"/>
                      <a:pt x="4713" y="313"/>
                    </a:cubicBezTo>
                    <a:cubicBezTo>
                      <a:pt x="4287" y="564"/>
                      <a:pt x="3810" y="990"/>
                      <a:pt x="3309" y="1491"/>
                    </a:cubicBezTo>
                    <a:cubicBezTo>
                      <a:pt x="3184" y="1616"/>
                      <a:pt x="3084" y="1742"/>
                      <a:pt x="2958" y="1867"/>
                    </a:cubicBezTo>
                    <a:cubicBezTo>
                      <a:pt x="2532" y="2368"/>
                      <a:pt x="2081" y="2920"/>
                      <a:pt x="1705" y="3521"/>
                    </a:cubicBezTo>
                    <a:cubicBezTo>
                      <a:pt x="1605" y="3646"/>
                      <a:pt x="1530" y="3772"/>
                      <a:pt x="1454" y="3897"/>
                    </a:cubicBezTo>
                    <a:cubicBezTo>
                      <a:pt x="1104" y="4448"/>
                      <a:pt x="803" y="5000"/>
                      <a:pt x="577" y="5526"/>
                    </a:cubicBezTo>
                    <a:cubicBezTo>
                      <a:pt x="502" y="5651"/>
                      <a:pt x="452" y="5777"/>
                      <a:pt x="402" y="5927"/>
                    </a:cubicBezTo>
                    <a:cubicBezTo>
                      <a:pt x="76" y="6779"/>
                      <a:pt x="1" y="7531"/>
                      <a:pt x="302" y="7982"/>
                    </a:cubicBezTo>
                    <a:cubicBezTo>
                      <a:pt x="527" y="8333"/>
                      <a:pt x="1154" y="8559"/>
                      <a:pt x="1981" y="8684"/>
                    </a:cubicBezTo>
                    <a:cubicBezTo>
                      <a:pt x="2629" y="8783"/>
                      <a:pt x="3408" y="8822"/>
                      <a:pt x="4238" y="8822"/>
                    </a:cubicBezTo>
                    <a:cubicBezTo>
                      <a:pt x="6775" y="8822"/>
                      <a:pt x="9782" y="8453"/>
                      <a:pt x="10953" y="8283"/>
                    </a:cubicBezTo>
                    <a:cubicBezTo>
                      <a:pt x="11304" y="8233"/>
                      <a:pt x="11480" y="8208"/>
                      <a:pt x="11480" y="8208"/>
                    </a:cubicBezTo>
                    <a:lnTo>
                      <a:pt x="18297" y="1742"/>
                    </a:lnTo>
                    <a:cubicBezTo>
                      <a:pt x="18297" y="1742"/>
                      <a:pt x="17445" y="1566"/>
                      <a:pt x="16191" y="1366"/>
                    </a:cubicBezTo>
                    <a:cubicBezTo>
                      <a:pt x="13300" y="849"/>
                      <a:pt x="8161" y="1"/>
                      <a:pt x="59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37"/>
              <p:cNvSpPr/>
              <p:nvPr/>
            </p:nvSpPr>
            <p:spPr>
              <a:xfrm>
                <a:off x="2289625" y="4001925"/>
                <a:ext cx="192375" cy="40775"/>
              </a:xfrm>
              <a:custGeom>
                <a:rect b="b" l="l" r="r" t="t"/>
                <a:pathLst>
                  <a:path extrusionOk="0" h="1631" w="7695">
                    <a:moveTo>
                      <a:pt x="6842" y="0"/>
                    </a:moveTo>
                    <a:cubicBezTo>
                      <a:pt x="4787" y="476"/>
                      <a:pt x="3509" y="752"/>
                      <a:pt x="2983" y="802"/>
                    </a:cubicBezTo>
                    <a:cubicBezTo>
                      <a:pt x="2932" y="827"/>
                      <a:pt x="2882" y="827"/>
                      <a:pt x="2832" y="827"/>
                    </a:cubicBezTo>
                    <a:cubicBezTo>
                      <a:pt x="2231" y="827"/>
                      <a:pt x="1178" y="552"/>
                      <a:pt x="476" y="351"/>
                    </a:cubicBezTo>
                    <a:cubicBezTo>
                      <a:pt x="376" y="627"/>
                      <a:pt x="226" y="827"/>
                      <a:pt x="0" y="928"/>
                    </a:cubicBezTo>
                    <a:cubicBezTo>
                      <a:pt x="627" y="1253"/>
                      <a:pt x="1253" y="1554"/>
                      <a:pt x="1629" y="1604"/>
                    </a:cubicBezTo>
                    <a:cubicBezTo>
                      <a:pt x="1770" y="1623"/>
                      <a:pt x="1951" y="1630"/>
                      <a:pt x="2161" y="1630"/>
                    </a:cubicBezTo>
                    <a:cubicBezTo>
                      <a:pt x="2811" y="1630"/>
                      <a:pt x="3740" y="1555"/>
                      <a:pt x="4612" y="1479"/>
                    </a:cubicBezTo>
                    <a:cubicBezTo>
                      <a:pt x="5840" y="1379"/>
                      <a:pt x="6943" y="1228"/>
                      <a:pt x="6943" y="1228"/>
                    </a:cubicBezTo>
                    <a:cubicBezTo>
                      <a:pt x="6943" y="1228"/>
                      <a:pt x="7694" y="702"/>
                      <a:pt x="68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37"/>
              <p:cNvSpPr/>
              <p:nvPr/>
            </p:nvSpPr>
            <p:spPr>
              <a:xfrm>
                <a:off x="2304650" y="3945525"/>
                <a:ext cx="243150" cy="66600"/>
              </a:xfrm>
              <a:custGeom>
                <a:rect b="b" l="l" r="r" t="t"/>
                <a:pathLst>
                  <a:path extrusionOk="0" h="2664" w="9726">
                    <a:moveTo>
                      <a:pt x="8973" y="1"/>
                    </a:moveTo>
                    <a:cubicBezTo>
                      <a:pt x="8948" y="1"/>
                      <a:pt x="8923" y="26"/>
                      <a:pt x="8898" y="26"/>
                    </a:cubicBezTo>
                    <a:cubicBezTo>
                      <a:pt x="7244" y="351"/>
                      <a:pt x="3334" y="1178"/>
                      <a:pt x="2432" y="1379"/>
                    </a:cubicBezTo>
                    <a:cubicBezTo>
                      <a:pt x="2331" y="1404"/>
                      <a:pt x="2206" y="1429"/>
                      <a:pt x="2056" y="1429"/>
                    </a:cubicBezTo>
                    <a:cubicBezTo>
                      <a:pt x="1555" y="1429"/>
                      <a:pt x="828" y="1279"/>
                      <a:pt x="101" y="1103"/>
                    </a:cubicBezTo>
                    <a:cubicBezTo>
                      <a:pt x="101" y="1529"/>
                      <a:pt x="76" y="1880"/>
                      <a:pt x="1" y="2206"/>
                    </a:cubicBezTo>
                    <a:cubicBezTo>
                      <a:pt x="692" y="2413"/>
                      <a:pt x="1701" y="2663"/>
                      <a:pt x="2210" y="2663"/>
                    </a:cubicBezTo>
                    <a:cubicBezTo>
                      <a:pt x="2254" y="2663"/>
                      <a:pt x="2295" y="2661"/>
                      <a:pt x="2331" y="2657"/>
                    </a:cubicBezTo>
                    <a:cubicBezTo>
                      <a:pt x="2833" y="2607"/>
                      <a:pt x="4161" y="2331"/>
                      <a:pt x="6166" y="1855"/>
                    </a:cubicBezTo>
                    <a:cubicBezTo>
                      <a:pt x="6179" y="1852"/>
                      <a:pt x="6192" y="1850"/>
                      <a:pt x="6206" y="1850"/>
                    </a:cubicBezTo>
                    <a:cubicBezTo>
                      <a:pt x="6292" y="1850"/>
                      <a:pt x="6373" y="1918"/>
                      <a:pt x="6417" y="2006"/>
                    </a:cubicBezTo>
                    <a:cubicBezTo>
                      <a:pt x="7845" y="1655"/>
                      <a:pt x="9124" y="1354"/>
                      <a:pt x="9124" y="1354"/>
                    </a:cubicBezTo>
                    <a:cubicBezTo>
                      <a:pt x="9124" y="1354"/>
                      <a:pt x="9725" y="677"/>
                      <a:pt x="8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37"/>
              <p:cNvSpPr/>
              <p:nvPr/>
            </p:nvSpPr>
            <p:spPr>
              <a:xfrm>
                <a:off x="2301525" y="3991775"/>
                <a:ext cx="164175" cy="30850"/>
              </a:xfrm>
              <a:custGeom>
                <a:rect b="b" l="l" r="r" t="t"/>
                <a:pathLst>
                  <a:path extrusionOk="0" h="1234" w="6567">
                    <a:moveTo>
                      <a:pt x="6314" y="0"/>
                    </a:moveTo>
                    <a:cubicBezTo>
                      <a:pt x="6299" y="0"/>
                      <a:pt x="6283" y="2"/>
                      <a:pt x="6266" y="5"/>
                    </a:cubicBezTo>
                    <a:cubicBezTo>
                      <a:pt x="4286" y="481"/>
                      <a:pt x="2958" y="757"/>
                      <a:pt x="2456" y="807"/>
                    </a:cubicBezTo>
                    <a:cubicBezTo>
                      <a:pt x="2420" y="811"/>
                      <a:pt x="2379" y="813"/>
                      <a:pt x="2335" y="813"/>
                    </a:cubicBezTo>
                    <a:cubicBezTo>
                      <a:pt x="1826" y="813"/>
                      <a:pt x="817" y="563"/>
                      <a:pt x="126" y="356"/>
                    </a:cubicBezTo>
                    <a:cubicBezTo>
                      <a:pt x="101" y="506"/>
                      <a:pt x="50" y="632"/>
                      <a:pt x="0" y="757"/>
                    </a:cubicBezTo>
                    <a:cubicBezTo>
                      <a:pt x="702" y="958"/>
                      <a:pt x="1755" y="1233"/>
                      <a:pt x="2356" y="1233"/>
                    </a:cubicBezTo>
                    <a:cubicBezTo>
                      <a:pt x="2406" y="1233"/>
                      <a:pt x="2456" y="1233"/>
                      <a:pt x="2507" y="1208"/>
                    </a:cubicBezTo>
                    <a:cubicBezTo>
                      <a:pt x="3033" y="1158"/>
                      <a:pt x="4311" y="882"/>
                      <a:pt x="6366" y="406"/>
                    </a:cubicBezTo>
                    <a:cubicBezTo>
                      <a:pt x="6492" y="381"/>
                      <a:pt x="6567" y="281"/>
                      <a:pt x="6542" y="156"/>
                    </a:cubicBezTo>
                    <a:cubicBezTo>
                      <a:pt x="6498" y="68"/>
                      <a:pt x="6417" y="0"/>
                      <a:pt x="6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37"/>
              <p:cNvSpPr/>
              <p:nvPr/>
            </p:nvSpPr>
            <p:spPr>
              <a:xfrm>
                <a:off x="2304650" y="3895400"/>
                <a:ext cx="249400" cy="75200"/>
              </a:xfrm>
              <a:custGeom>
                <a:rect b="b" l="l" r="r" t="t"/>
                <a:pathLst>
                  <a:path extrusionOk="0" h="3008" w="9976">
                    <a:moveTo>
                      <a:pt x="8622" y="1"/>
                    </a:moveTo>
                    <a:cubicBezTo>
                      <a:pt x="8597" y="51"/>
                      <a:pt x="8572" y="101"/>
                      <a:pt x="8572" y="101"/>
                    </a:cubicBezTo>
                    <a:cubicBezTo>
                      <a:pt x="8572" y="101"/>
                      <a:pt x="2933" y="1153"/>
                      <a:pt x="1755" y="1504"/>
                    </a:cubicBezTo>
                    <a:cubicBezTo>
                      <a:pt x="1605" y="1529"/>
                      <a:pt x="1404" y="1554"/>
                      <a:pt x="1179" y="1554"/>
                    </a:cubicBezTo>
                    <a:lnTo>
                      <a:pt x="978" y="1554"/>
                    </a:lnTo>
                    <a:cubicBezTo>
                      <a:pt x="677" y="1554"/>
                      <a:pt x="326" y="1529"/>
                      <a:pt x="1" y="1504"/>
                    </a:cubicBezTo>
                    <a:lnTo>
                      <a:pt x="1" y="1504"/>
                    </a:lnTo>
                    <a:cubicBezTo>
                      <a:pt x="51" y="1905"/>
                      <a:pt x="76" y="2306"/>
                      <a:pt x="101" y="2682"/>
                    </a:cubicBezTo>
                    <a:cubicBezTo>
                      <a:pt x="967" y="2899"/>
                      <a:pt x="1648" y="3007"/>
                      <a:pt x="2058" y="3007"/>
                    </a:cubicBezTo>
                    <a:cubicBezTo>
                      <a:pt x="2170" y="3007"/>
                      <a:pt x="2262" y="2999"/>
                      <a:pt x="2331" y="2983"/>
                    </a:cubicBezTo>
                    <a:cubicBezTo>
                      <a:pt x="3209" y="2782"/>
                      <a:pt x="6768" y="2031"/>
                      <a:pt x="8823" y="1630"/>
                    </a:cubicBezTo>
                    <a:cubicBezTo>
                      <a:pt x="8836" y="1626"/>
                      <a:pt x="8849" y="1625"/>
                      <a:pt x="8862" y="1625"/>
                    </a:cubicBezTo>
                    <a:cubicBezTo>
                      <a:pt x="8948" y="1625"/>
                      <a:pt x="9027" y="1693"/>
                      <a:pt x="9048" y="1780"/>
                    </a:cubicBezTo>
                    <a:cubicBezTo>
                      <a:pt x="9224" y="1755"/>
                      <a:pt x="9374" y="1730"/>
                      <a:pt x="9474" y="1705"/>
                    </a:cubicBezTo>
                    <a:cubicBezTo>
                      <a:pt x="9675" y="1655"/>
                      <a:pt x="9800" y="1529"/>
                      <a:pt x="9875" y="1354"/>
                    </a:cubicBezTo>
                    <a:cubicBezTo>
                      <a:pt x="9976" y="1028"/>
                      <a:pt x="9976" y="452"/>
                      <a:pt x="8898" y="76"/>
                    </a:cubicBezTo>
                    <a:cubicBezTo>
                      <a:pt x="8798" y="26"/>
                      <a:pt x="8722" y="26"/>
                      <a:pt x="86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37"/>
              <p:cNvSpPr/>
              <p:nvPr/>
            </p:nvSpPr>
            <p:spPr>
              <a:xfrm>
                <a:off x="2307150" y="3936000"/>
                <a:ext cx="224350" cy="45275"/>
              </a:xfrm>
              <a:custGeom>
                <a:rect b="b" l="l" r="r" t="t"/>
                <a:pathLst>
                  <a:path extrusionOk="0" h="1811" w="8974">
                    <a:moveTo>
                      <a:pt x="8762" y="1"/>
                    </a:moveTo>
                    <a:cubicBezTo>
                      <a:pt x="8749" y="1"/>
                      <a:pt x="8736" y="2"/>
                      <a:pt x="8723" y="6"/>
                    </a:cubicBezTo>
                    <a:cubicBezTo>
                      <a:pt x="6668" y="407"/>
                      <a:pt x="3109" y="1158"/>
                      <a:pt x="2231" y="1359"/>
                    </a:cubicBezTo>
                    <a:cubicBezTo>
                      <a:pt x="2162" y="1375"/>
                      <a:pt x="2070" y="1383"/>
                      <a:pt x="1958" y="1383"/>
                    </a:cubicBezTo>
                    <a:cubicBezTo>
                      <a:pt x="1548" y="1383"/>
                      <a:pt x="867" y="1275"/>
                      <a:pt x="1" y="1058"/>
                    </a:cubicBezTo>
                    <a:cubicBezTo>
                      <a:pt x="1" y="1209"/>
                      <a:pt x="1" y="1359"/>
                      <a:pt x="1" y="1484"/>
                    </a:cubicBezTo>
                    <a:cubicBezTo>
                      <a:pt x="728" y="1660"/>
                      <a:pt x="1455" y="1810"/>
                      <a:pt x="1956" y="1810"/>
                    </a:cubicBezTo>
                    <a:cubicBezTo>
                      <a:pt x="2106" y="1810"/>
                      <a:pt x="2231" y="1785"/>
                      <a:pt x="2332" y="1760"/>
                    </a:cubicBezTo>
                    <a:cubicBezTo>
                      <a:pt x="3234" y="1559"/>
                      <a:pt x="7144" y="732"/>
                      <a:pt x="8798" y="407"/>
                    </a:cubicBezTo>
                    <a:cubicBezTo>
                      <a:pt x="8823" y="407"/>
                      <a:pt x="8848" y="382"/>
                      <a:pt x="8873" y="382"/>
                    </a:cubicBezTo>
                    <a:cubicBezTo>
                      <a:pt x="8948" y="331"/>
                      <a:pt x="8973" y="256"/>
                      <a:pt x="8948" y="156"/>
                    </a:cubicBezTo>
                    <a:cubicBezTo>
                      <a:pt x="8927" y="69"/>
                      <a:pt x="8848" y="1"/>
                      <a:pt x="87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37"/>
              <p:cNvSpPr/>
              <p:nvPr/>
            </p:nvSpPr>
            <p:spPr>
              <a:xfrm>
                <a:off x="2188750" y="3759425"/>
                <a:ext cx="183600" cy="86500"/>
              </a:xfrm>
              <a:custGeom>
                <a:rect b="b" l="l" r="r" t="t"/>
                <a:pathLst>
                  <a:path extrusionOk="0" h="3460" w="7344">
                    <a:moveTo>
                      <a:pt x="1128" y="1"/>
                    </a:moveTo>
                    <a:cubicBezTo>
                      <a:pt x="727" y="1"/>
                      <a:pt x="326" y="76"/>
                      <a:pt x="0" y="201"/>
                    </a:cubicBezTo>
                    <a:cubicBezTo>
                      <a:pt x="1779" y="1154"/>
                      <a:pt x="3734" y="2532"/>
                      <a:pt x="3734" y="2532"/>
                    </a:cubicBezTo>
                    <a:cubicBezTo>
                      <a:pt x="3734" y="2532"/>
                      <a:pt x="3835" y="2883"/>
                      <a:pt x="3960" y="3460"/>
                    </a:cubicBezTo>
                    <a:cubicBezTo>
                      <a:pt x="4862" y="3460"/>
                      <a:pt x="5790" y="3460"/>
                      <a:pt x="6266" y="3234"/>
                    </a:cubicBezTo>
                    <a:lnTo>
                      <a:pt x="6291" y="3234"/>
                    </a:lnTo>
                    <a:cubicBezTo>
                      <a:pt x="6717" y="3033"/>
                      <a:pt x="7343" y="1630"/>
                      <a:pt x="7118" y="1254"/>
                    </a:cubicBezTo>
                    <a:cubicBezTo>
                      <a:pt x="6892" y="878"/>
                      <a:pt x="4637" y="1354"/>
                      <a:pt x="3459" y="653"/>
                    </a:cubicBezTo>
                    <a:cubicBezTo>
                      <a:pt x="2682" y="176"/>
                      <a:pt x="1880" y="1"/>
                      <a:pt x="11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37"/>
              <p:cNvSpPr/>
              <p:nvPr/>
            </p:nvSpPr>
            <p:spPr>
              <a:xfrm>
                <a:off x="2290250" y="3852100"/>
                <a:ext cx="234975" cy="82175"/>
              </a:xfrm>
              <a:custGeom>
                <a:rect b="b" l="l" r="r" t="t"/>
                <a:pathLst>
                  <a:path extrusionOk="0" h="3287" w="9399">
                    <a:moveTo>
                      <a:pt x="6696" y="1"/>
                    </a:moveTo>
                    <a:cubicBezTo>
                      <a:pt x="5931" y="1"/>
                      <a:pt x="5061" y="69"/>
                      <a:pt x="4261" y="154"/>
                    </a:cubicBezTo>
                    <a:cubicBezTo>
                      <a:pt x="3008" y="279"/>
                      <a:pt x="1930" y="454"/>
                      <a:pt x="1704" y="454"/>
                    </a:cubicBezTo>
                    <a:cubicBezTo>
                      <a:pt x="1454" y="454"/>
                      <a:pt x="702" y="304"/>
                      <a:pt x="0" y="179"/>
                    </a:cubicBezTo>
                    <a:lnTo>
                      <a:pt x="0" y="179"/>
                    </a:lnTo>
                    <a:cubicBezTo>
                      <a:pt x="176" y="905"/>
                      <a:pt x="376" y="1858"/>
                      <a:pt x="527" y="2810"/>
                    </a:cubicBezTo>
                    <a:cubicBezTo>
                      <a:pt x="891" y="2854"/>
                      <a:pt x="1263" y="2881"/>
                      <a:pt x="1571" y="2881"/>
                    </a:cubicBezTo>
                    <a:cubicBezTo>
                      <a:pt x="1792" y="2881"/>
                      <a:pt x="1980" y="2867"/>
                      <a:pt x="2105" y="2835"/>
                    </a:cubicBezTo>
                    <a:cubicBezTo>
                      <a:pt x="3283" y="2484"/>
                      <a:pt x="8722" y="1457"/>
                      <a:pt x="8948" y="1407"/>
                    </a:cubicBezTo>
                    <a:cubicBezTo>
                      <a:pt x="8964" y="1403"/>
                      <a:pt x="8980" y="1402"/>
                      <a:pt x="8995" y="1402"/>
                    </a:cubicBezTo>
                    <a:cubicBezTo>
                      <a:pt x="9098" y="1402"/>
                      <a:pt x="9176" y="1473"/>
                      <a:pt x="9198" y="1582"/>
                    </a:cubicBezTo>
                    <a:cubicBezTo>
                      <a:pt x="9223" y="1707"/>
                      <a:pt x="9148" y="1808"/>
                      <a:pt x="9023" y="1833"/>
                    </a:cubicBezTo>
                    <a:cubicBezTo>
                      <a:pt x="8973" y="1833"/>
                      <a:pt x="3384" y="2885"/>
                      <a:pt x="2231" y="3236"/>
                    </a:cubicBezTo>
                    <a:cubicBezTo>
                      <a:pt x="2105" y="3261"/>
                      <a:pt x="1955" y="3286"/>
                      <a:pt x="1755" y="3286"/>
                    </a:cubicBezTo>
                    <a:cubicBezTo>
                      <a:pt x="1980" y="3286"/>
                      <a:pt x="2181" y="3261"/>
                      <a:pt x="2331" y="3236"/>
                    </a:cubicBezTo>
                    <a:cubicBezTo>
                      <a:pt x="3509" y="2885"/>
                      <a:pt x="9148" y="1833"/>
                      <a:pt x="9148" y="1833"/>
                    </a:cubicBezTo>
                    <a:cubicBezTo>
                      <a:pt x="9148" y="1833"/>
                      <a:pt x="9173" y="1783"/>
                      <a:pt x="9198" y="1733"/>
                    </a:cubicBezTo>
                    <a:cubicBezTo>
                      <a:pt x="9273" y="1557"/>
                      <a:pt x="9399" y="1156"/>
                      <a:pt x="9198" y="780"/>
                    </a:cubicBezTo>
                    <a:cubicBezTo>
                      <a:pt x="9048" y="555"/>
                      <a:pt x="8772" y="304"/>
                      <a:pt x="8221" y="154"/>
                    </a:cubicBezTo>
                    <a:cubicBezTo>
                      <a:pt x="7835" y="43"/>
                      <a:pt x="7298" y="1"/>
                      <a:pt x="66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37"/>
              <p:cNvSpPr/>
              <p:nvPr/>
            </p:nvSpPr>
            <p:spPr>
              <a:xfrm>
                <a:off x="2303400" y="3887125"/>
                <a:ext cx="217450" cy="47150"/>
              </a:xfrm>
              <a:custGeom>
                <a:rect b="b" l="l" r="r" t="t"/>
                <a:pathLst>
                  <a:path extrusionOk="0" h="1886" w="8698">
                    <a:moveTo>
                      <a:pt x="8469" y="1"/>
                    </a:moveTo>
                    <a:cubicBezTo>
                      <a:pt x="8454" y="1"/>
                      <a:pt x="8438" y="2"/>
                      <a:pt x="8422" y="6"/>
                    </a:cubicBezTo>
                    <a:cubicBezTo>
                      <a:pt x="8196" y="56"/>
                      <a:pt x="2757" y="1083"/>
                      <a:pt x="1579" y="1434"/>
                    </a:cubicBezTo>
                    <a:cubicBezTo>
                      <a:pt x="1454" y="1466"/>
                      <a:pt x="1266" y="1480"/>
                      <a:pt x="1045" y="1480"/>
                    </a:cubicBezTo>
                    <a:cubicBezTo>
                      <a:pt x="737" y="1480"/>
                      <a:pt x="365" y="1453"/>
                      <a:pt x="1" y="1409"/>
                    </a:cubicBezTo>
                    <a:lnTo>
                      <a:pt x="1" y="1409"/>
                    </a:lnTo>
                    <a:cubicBezTo>
                      <a:pt x="1" y="1560"/>
                      <a:pt x="26" y="1685"/>
                      <a:pt x="51" y="1835"/>
                    </a:cubicBezTo>
                    <a:cubicBezTo>
                      <a:pt x="376" y="1860"/>
                      <a:pt x="727" y="1885"/>
                      <a:pt x="1028" y="1885"/>
                    </a:cubicBezTo>
                    <a:lnTo>
                      <a:pt x="1229" y="1885"/>
                    </a:lnTo>
                    <a:cubicBezTo>
                      <a:pt x="1429" y="1885"/>
                      <a:pt x="1579" y="1860"/>
                      <a:pt x="1705" y="1835"/>
                    </a:cubicBezTo>
                    <a:cubicBezTo>
                      <a:pt x="2858" y="1484"/>
                      <a:pt x="8447" y="432"/>
                      <a:pt x="8497" y="432"/>
                    </a:cubicBezTo>
                    <a:cubicBezTo>
                      <a:pt x="8622" y="407"/>
                      <a:pt x="8697" y="306"/>
                      <a:pt x="8672" y="181"/>
                    </a:cubicBezTo>
                    <a:cubicBezTo>
                      <a:pt x="8650" y="72"/>
                      <a:pt x="8572" y="1"/>
                      <a:pt x="84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37"/>
              <p:cNvSpPr/>
              <p:nvPr/>
            </p:nvSpPr>
            <p:spPr>
              <a:xfrm>
                <a:off x="2059675" y="3744050"/>
                <a:ext cx="247500" cy="282325"/>
              </a:xfrm>
              <a:custGeom>
                <a:rect b="b" l="l" r="r" t="t"/>
                <a:pathLst>
                  <a:path extrusionOk="0" h="11293" w="9900">
                    <a:moveTo>
                      <a:pt x="2847" y="1"/>
                    </a:moveTo>
                    <a:cubicBezTo>
                      <a:pt x="1838" y="1"/>
                      <a:pt x="190" y="1079"/>
                      <a:pt x="25" y="2445"/>
                    </a:cubicBezTo>
                    <a:cubicBezTo>
                      <a:pt x="0" y="2796"/>
                      <a:pt x="50" y="3147"/>
                      <a:pt x="226" y="3498"/>
                    </a:cubicBezTo>
                    <a:cubicBezTo>
                      <a:pt x="1729" y="6606"/>
                      <a:pt x="4737" y="9463"/>
                      <a:pt x="7093" y="10691"/>
                    </a:cubicBezTo>
                    <a:cubicBezTo>
                      <a:pt x="7870" y="11067"/>
                      <a:pt x="8547" y="11293"/>
                      <a:pt x="9098" y="11293"/>
                    </a:cubicBezTo>
                    <a:cubicBezTo>
                      <a:pt x="9123" y="11268"/>
                      <a:pt x="9173" y="11268"/>
                      <a:pt x="9198" y="11243"/>
                    </a:cubicBezTo>
                    <a:cubicBezTo>
                      <a:pt x="9424" y="11142"/>
                      <a:pt x="9574" y="10942"/>
                      <a:pt x="9674" y="10666"/>
                    </a:cubicBezTo>
                    <a:cubicBezTo>
                      <a:pt x="9724" y="10541"/>
                      <a:pt x="9775" y="10415"/>
                      <a:pt x="9800" y="10265"/>
                    </a:cubicBezTo>
                    <a:cubicBezTo>
                      <a:pt x="9875" y="9939"/>
                      <a:pt x="9900" y="9588"/>
                      <a:pt x="9900" y="9162"/>
                    </a:cubicBezTo>
                    <a:cubicBezTo>
                      <a:pt x="9900" y="9037"/>
                      <a:pt x="9900" y="8887"/>
                      <a:pt x="9900" y="8736"/>
                    </a:cubicBezTo>
                    <a:cubicBezTo>
                      <a:pt x="9875" y="8360"/>
                      <a:pt x="9850" y="7959"/>
                      <a:pt x="9800" y="7558"/>
                    </a:cubicBezTo>
                    <a:cubicBezTo>
                      <a:pt x="9775" y="7408"/>
                      <a:pt x="9750" y="7283"/>
                      <a:pt x="9750" y="7132"/>
                    </a:cubicBezTo>
                    <a:cubicBezTo>
                      <a:pt x="9599" y="6180"/>
                      <a:pt x="9399" y="5227"/>
                      <a:pt x="9223" y="4501"/>
                    </a:cubicBezTo>
                    <a:cubicBezTo>
                      <a:pt x="9198" y="4350"/>
                      <a:pt x="9173" y="4200"/>
                      <a:pt x="9123" y="4075"/>
                    </a:cubicBezTo>
                    <a:cubicBezTo>
                      <a:pt x="8998" y="3498"/>
                      <a:pt x="8897" y="3147"/>
                      <a:pt x="8897" y="3147"/>
                    </a:cubicBezTo>
                    <a:cubicBezTo>
                      <a:pt x="8897" y="3147"/>
                      <a:pt x="6942" y="1769"/>
                      <a:pt x="5163" y="816"/>
                    </a:cubicBezTo>
                    <a:cubicBezTo>
                      <a:pt x="4912" y="691"/>
                      <a:pt x="4662" y="566"/>
                      <a:pt x="4411" y="466"/>
                    </a:cubicBezTo>
                    <a:cubicBezTo>
                      <a:pt x="4361" y="440"/>
                      <a:pt x="4311" y="415"/>
                      <a:pt x="4261" y="390"/>
                    </a:cubicBezTo>
                    <a:cubicBezTo>
                      <a:pt x="3785" y="190"/>
                      <a:pt x="3384" y="39"/>
                      <a:pt x="3033" y="14"/>
                    </a:cubicBezTo>
                    <a:cubicBezTo>
                      <a:pt x="2974" y="5"/>
                      <a:pt x="2912" y="1"/>
                      <a:pt x="2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9" name="Google Shape;2059;p37"/>
            <p:cNvSpPr/>
            <p:nvPr/>
          </p:nvSpPr>
          <p:spPr>
            <a:xfrm flipH="1" rot="-1051132">
              <a:off x="6858529" y="3443232"/>
              <a:ext cx="250282" cy="40528"/>
            </a:xfrm>
            <a:custGeom>
              <a:rect b="b" l="l" r="r" t="t"/>
              <a:pathLst>
                <a:path extrusionOk="0" h="1259" w="7775">
                  <a:moveTo>
                    <a:pt x="267" y="0"/>
                  </a:moveTo>
                  <a:cubicBezTo>
                    <a:pt x="65" y="0"/>
                    <a:pt x="1" y="320"/>
                    <a:pt x="206" y="411"/>
                  </a:cubicBezTo>
                  <a:cubicBezTo>
                    <a:pt x="1409" y="888"/>
                    <a:pt x="2687" y="1188"/>
                    <a:pt x="3965" y="1238"/>
                  </a:cubicBezTo>
                  <a:cubicBezTo>
                    <a:pt x="4175" y="1251"/>
                    <a:pt x="4390" y="1258"/>
                    <a:pt x="4606" y="1258"/>
                  </a:cubicBezTo>
                  <a:cubicBezTo>
                    <a:pt x="5657" y="1258"/>
                    <a:pt x="6760" y="1094"/>
                    <a:pt x="7675" y="637"/>
                  </a:cubicBezTo>
                  <a:cubicBezTo>
                    <a:pt x="7775" y="587"/>
                    <a:pt x="7725" y="386"/>
                    <a:pt x="7599" y="386"/>
                  </a:cubicBezTo>
                  <a:cubicBezTo>
                    <a:pt x="6442" y="504"/>
                    <a:pt x="5330" y="689"/>
                    <a:pt x="4178" y="689"/>
                  </a:cubicBezTo>
                  <a:cubicBezTo>
                    <a:pt x="4107" y="689"/>
                    <a:pt x="4036" y="688"/>
                    <a:pt x="3965" y="687"/>
                  </a:cubicBezTo>
                  <a:cubicBezTo>
                    <a:pt x="2712" y="662"/>
                    <a:pt x="1484" y="436"/>
                    <a:pt x="331" y="10"/>
                  </a:cubicBezTo>
                  <a:cubicBezTo>
                    <a:pt x="309" y="4"/>
                    <a:pt x="287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0" name="Google Shape;2060;p37"/>
          <p:cNvSpPr txBox="1"/>
          <p:nvPr/>
        </p:nvSpPr>
        <p:spPr>
          <a:xfrm>
            <a:off x="8553625" y="2426725"/>
            <a:ext cx="5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10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THE MODEL: TURTLES</a:t>
            </a:r>
            <a:endParaRPr/>
          </a:p>
        </p:txBody>
      </p:sp>
      <p:sp>
        <p:nvSpPr>
          <p:cNvPr id="2066" name="Google Shape;2066;p38"/>
          <p:cNvSpPr txBox="1"/>
          <p:nvPr>
            <p:ph idx="2" type="title"/>
          </p:nvPr>
        </p:nvSpPr>
        <p:spPr>
          <a:xfrm>
            <a:off x="2104463" y="1892500"/>
            <a:ext cx="2273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EARNINGS</a:t>
            </a:r>
            <a:endParaRPr/>
          </a:p>
        </p:txBody>
      </p:sp>
      <p:sp>
        <p:nvSpPr>
          <p:cNvPr id="2067" name="Google Shape;2067;p38"/>
          <p:cNvSpPr txBox="1"/>
          <p:nvPr>
            <p:ph idx="3" type="title"/>
          </p:nvPr>
        </p:nvSpPr>
        <p:spPr>
          <a:xfrm>
            <a:off x="4766145" y="1892500"/>
            <a:ext cx="2273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SEX</a:t>
            </a:r>
            <a:endParaRPr/>
          </a:p>
        </p:txBody>
      </p:sp>
      <p:sp>
        <p:nvSpPr>
          <p:cNvPr id="2068" name="Google Shape;2068;p38"/>
          <p:cNvSpPr txBox="1"/>
          <p:nvPr>
            <p:ph idx="5" type="title"/>
          </p:nvPr>
        </p:nvSpPr>
        <p:spPr>
          <a:xfrm>
            <a:off x="3435288" y="3564425"/>
            <a:ext cx="2273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sp>
        <p:nvSpPr>
          <p:cNvPr id="2069" name="Google Shape;2069;p38"/>
          <p:cNvSpPr/>
          <p:nvPr/>
        </p:nvSpPr>
        <p:spPr>
          <a:xfrm>
            <a:off x="4226395" y="2873225"/>
            <a:ext cx="691200" cy="691200"/>
          </a:xfrm>
          <a:prstGeom prst="ellipse">
            <a:avLst/>
          </a:prstGeom>
          <a:solidFill>
            <a:srgbClr val="BDA3BC">
              <a:alpha val="23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38"/>
          <p:cNvSpPr/>
          <p:nvPr/>
        </p:nvSpPr>
        <p:spPr>
          <a:xfrm>
            <a:off x="2895570" y="1201300"/>
            <a:ext cx="691200" cy="691200"/>
          </a:xfrm>
          <a:prstGeom prst="ellipse">
            <a:avLst/>
          </a:prstGeom>
          <a:solidFill>
            <a:srgbClr val="BDA3BC">
              <a:alpha val="23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38"/>
          <p:cNvSpPr/>
          <p:nvPr/>
        </p:nvSpPr>
        <p:spPr>
          <a:xfrm>
            <a:off x="5557245" y="1201300"/>
            <a:ext cx="691200" cy="691200"/>
          </a:xfrm>
          <a:prstGeom prst="ellipse">
            <a:avLst/>
          </a:prstGeom>
          <a:solidFill>
            <a:srgbClr val="BDA3BC">
              <a:alpha val="23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2" name="Google Shape;2072;p38"/>
          <p:cNvGrpSpPr/>
          <p:nvPr/>
        </p:nvGrpSpPr>
        <p:grpSpPr>
          <a:xfrm>
            <a:off x="4414664" y="3039334"/>
            <a:ext cx="314662" cy="358971"/>
            <a:chOff x="-57940525" y="3590375"/>
            <a:chExt cx="279625" cy="319000"/>
          </a:xfrm>
        </p:grpSpPr>
        <p:sp>
          <p:nvSpPr>
            <p:cNvPr id="2073" name="Google Shape;2073;p38"/>
            <p:cNvSpPr/>
            <p:nvPr/>
          </p:nvSpPr>
          <p:spPr>
            <a:xfrm>
              <a:off x="-57940525" y="3727425"/>
              <a:ext cx="18150" cy="63800"/>
            </a:xfrm>
            <a:custGeom>
              <a:rect b="b" l="l" r="r" t="t"/>
              <a:pathLst>
                <a:path extrusionOk="0" h="2552" w="726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-57904300" y="3686450"/>
              <a:ext cx="205600" cy="111075"/>
            </a:xfrm>
            <a:custGeom>
              <a:rect b="b" l="l" r="r" t="t"/>
              <a:pathLst>
                <a:path extrusionOk="0" h="4443" w="8224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-57903500" y="3590375"/>
              <a:ext cx="205575" cy="117375"/>
            </a:xfrm>
            <a:custGeom>
              <a:rect b="b" l="l" r="r" t="t"/>
              <a:pathLst>
                <a:path extrusionOk="0" h="4695" w="8223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-57903500" y="3798700"/>
              <a:ext cx="204800" cy="110675"/>
            </a:xfrm>
            <a:custGeom>
              <a:rect b="b" l="l" r="r" t="t"/>
              <a:pathLst>
                <a:path extrusionOk="0" h="4427" w="8192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-57679825" y="372662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8" name="Google Shape;2078;p38"/>
          <p:cNvGrpSpPr/>
          <p:nvPr/>
        </p:nvGrpSpPr>
        <p:grpSpPr>
          <a:xfrm>
            <a:off x="3062125" y="1367846"/>
            <a:ext cx="358099" cy="358099"/>
            <a:chOff x="-57568775" y="3198925"/>
            <a:chExt cx="318225" cy="318225"/>
          </a:xfrm>
        </p:grpSpPr>
        <p:sp>
          <p:nvSpPr>
            <p:cNvPr id="2079" name="Google Shape;2079;p38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5" name="Google Shape;2085;p38"/>
          <p:cNvGrpSpPr/>
          <p:nvPr/>
        </p:nvGrpSpPr>
        <p:grpSpPr>
          <a:xfrm>
            <a:off x="5745516" y="1367396"/>
            <a:ext cx="314662" cy="358999"/>
            <a:chOff x="-55576850" y="3198125"/>
            <a:chExt cx="279625" cy="319025"/>
          </a:xfrm>
        </p:grpSpPr>
        <p:sp>
          <p:nvSpPr>
            <p:cNvPr id="2086" name="Google Shape;2086;p38"/>
            <p:cNvSpPr/>
            <p:nvPr/>
          </p:nvSpPr>
          <p:spPr>
            <a:xfrm>
              <a:off x="-55576850" y="33359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-55539850" y="3198125"/>
              <a:ext cx="206375" cy="99275"/>
            </a:xfrm>
            <a:custGeom>
              <a:rect b="b" l="l" r="r" t="t"/>
              <a:pathLst>
                <a:path extrusionOk="0" h="3971" w="8255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-55539850" y="3275325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-55316150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0" name="Google Shape;2090;p38"/>
          <p:cNvSpPr txBox="1"/>
          <p:nvPr/>
        </p:nvSpPr>
        <p:spPr>
          <a:xfrm>
            <a:off x="8553625" y="2426725"/>
            <a:ext cx="5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12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091" name="Google Shape;2091;p38"/>
          <p:cNvSpPr txBox="1"/>
          <p:nvPr>
            <p:ph idx="2" type="title"/>
          </p:nvPr>
        </p:nvSpPr>
        <p:spPr>
          <a:xfrm>
            <a:off x="1400788" y="3564425"/>
            <a:ext cx="2273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</a:t>
            </a:r>
            <a:endParaRPr/>
          </a:p>
        </p:txBody>
      </p:sp>
      <p:sp>
        <p:nvSpPr>
          <p:cNvPr id="2092" name="Google Shape;2092;p38"/>
          <p:cNvSpPr/>
          <p:nvPr/>
        </p:nvSpPr>
        <p:spPr>
          <a:xfrm>
            <a:off x="2191895" y="2873225"/>
            <a:ext cx="691200" cy="691200"/>
          </a:xfrm>
          <a:prstGeom prst="ellipse">
            <a:avLst/>
          </a:prstGeom>
          <a:solidFill>
            <a:srgbClr val="BDA3BC">
              <a:alpha val="23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3" name="Google Shape;2093;p38"/>
          <p:cNvGrpSpPr/>
          <p:nvPr/>
        </p:nvGrpSpPr>
        <p:grpSpPr>
          <a:xfrm>
            <a:off x="2358450" y="3039771"/>
            <a:ext cx="358099" cy="358099"/>
            <a:chOff x="-57568775" y="3198925"/>
            <a:chExt cx="318225" cy="318225"/>
          </a:xfrm>
        </p:grpSpPr>
        <p:sp>
          <p:nvSpPr>
            <p:cNvPr id="2094" name="Google Shape;2094;p38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0" name="Google Shape;2100;p38"/>
          <p:cNvSpPr txBox="1"/>
          <p:nvPr>
            <p:ph idx="3" type="title"/>
          </p:nvPr>
        </p:nvSpPr>
        <p:spPr>
          <a:xfrm>
            <a:off x="5774620" y="3564425"/>
            <a:ext cx="2273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COUPLED?</a:t>
            </a:r>
            <a:endParaRPr/>
          </a:p>
        </p:txBody>
      </p:sp>
      <p:sp>
        <p:nvSpPr>
          <p:cNvPr id="2101" name="Google Shape;2101;p38"/>
          <p:cNvSpPr/>
          <p:nvPr/>
        </p:nvSpPr>
        <p:spPr>
          <a:xfrm>
            <a:off x="6565720" y="2873225"/>
            <a:ext cx="691200" cy="691200"/>
          </a:xfrm>
          <a:prstGeom prst="ellipse">
            <a:avLst/>
          </a:prstGeom>
          <a:solidFill>
            <a:srgbClr val="BDA3BC">
              <a:alpha val="23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2" name="Google Shape;2102;p38"/>
          <p:cNvGrpSpPr/>
          <p:nvPr/>
        </p:nvGrpSpPr>
        <p:grpSpPr>
          <a:xfrm>
            <a:off x="6753991" y="3039321"/>
            <a:ext cx="314662" cy="358999"/>
            <a:chOff x="-55576850" y="3198125"/>
            <a:chExt cx="279625" cy="319025"/>
          </a:xfrm>
        </p:grpSpPr>
        <p:sp>
          <p:nvSpPr>
            <p:cNvPr id="2103" name="Google Shape;2103;p38"/>
            <p:cNvSpPr/>
            <p:nvPr/>
          </p:nvSpPr>
          <p:spPr>
            <a:xfrm>
              <a:off x="-55576850" y="33359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-55539850" y="3198125"/>
              <a:ext cx="206375" cy="99275"/>
            </a:xfrm>
            <a:custGeom>
              <a:rect b="b" l="l" r="r" t="t"/>
              <a:pathLst>
                <a:path extrusionOk="0" h="3971" w="8255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-55539850" y="3275325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-55316150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THE MODEL</a:t>
            </a:r>
            <a:endParaRPr/>
          </a:p>
        </p:txBody>
      </p:sp>
      <p:pic>
        <p:nvPicPr>
          <p:cNvPr id="2112" name="Google Shape;21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050" y="1078125"/>
            <a:ext cx="179854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3" name="Google Shape;211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6920" y="1764375"/>
            <a:ext cx="40671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THE MODEL: EVENTS BY STEP</a:t>
            </a:r>
            <a:endParaRPr/>
          </a:p>
        </p:txBody>
      </p:sp>
      <p:sp>
        <p:nvSpPr>
          <p:cNvPr id="2119" name="Google Shape;2119;p40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If not in couple, turtle will move in random direction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Each tick will mean ageing. If age &gt; lifespan, it will die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If there are turtles on the spot it moved to, check if opposite sex &amp;&amp; reproductive age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Each tick, decide </a:t>
            </a:r>
            <a:r>
              <a:rPr lang="en" sz="1300"/>
              <a:t>whether</a:t>
            </a:r>
            <a:r>
              <a:rPr lang="en" sz="1300"/>
              <a:t> to reproduce.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Contrast combined annual income vs cost of living and cost of having a child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Even if they can afford it, they might decide not to, and the opposite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Conceiving rate is based on the age of the turtle and research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Annual income and costs will be increased each tick </a:t>
            </a:r>
            <a:endParaRPr sz="1300"/>
          </a:p>
        </p:txBody>
      </p:sp>
      <p:sp>
        <p:nvSpPr>
          <p:cNvPr id="2120" name="Google Shape;2120;p40"/>
          <p:cNvSpPr txBox="1"/>
          <p:nvPr/>
        </p:nvSpPr>
        <p:spPr>
          <a:xfrm>
            <a:off x="8553625" y="2426725"/>
            <a:ext cx="5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13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gnant Woman Emergency Clinical Case by Slidesgo">
  <a:themeElements>
    <a:clrScheme name="Simple Light">
      <a:dk1>
        <a:srgbClr val="873E8A"/>
      </a:dk1>
      <a:lt1>
        <a:srgbClr val="F5F5F5"/>
      </a:lt1>
      <a:dk2>
        <a:srgbClr val="5B4B68"/>
      </a:dk2>
      <a:lt2>
        <a:srgbClr val="3E1F55"/>
      </a:lt2>
      <a:accent1>
        <a:srgbClr val="511454"/>
      </a:accent1>
      <a:accent2>
        <a:srgbClr val="BDA3BC"/>
      </a:accent2>
      <a:accent3>
        <a:srgbClr val="ECDDE4"/>
      </a:accent3>
      <a:accent4>
        <a:srgbClr val="FFFFFF"/>
      </a:accent4>
      <a:accent5>
        <a:srgbClr val="FFFFFF"/>
      </a:accent5>
      <a:accent6>
        <a:srgbClr val="FFFFFF"/>
      </a:accent6>
      <a:hlink>
        <a:srgbClr val="3E1F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