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77" r:id="rId2"/>
  </p:sldMasterIdLst>
  <p:notesMasterIdLst>
    <p:notesMasterId r:id="rId11"/>
  </p:notesMasterIdLst>
  <p:sldIdLst>
    <p:sldId id="260" r:id="rId3"/>
    <p:sldId id="261" r:id="rId4"/>
    <p:sldId id="273" r:id="rId5"/>
    <p:sldId id="277" r:id="rId6"/>
    <p:sldId id="274" r:id="rId7"/>
    <p:sldId id="276" r:id="rId8"/>
    <p:sldId id="275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A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648" autoAdjust="0"/>
  </p:normalViewPr>
  <p:slideViewPr>
    <p:cSldViewPr snapToGrid="0">
      <p:cViewPr varScale="1">
        <p:scale>
          <a:sx n="68" d="100"/>
          <a:sy n="68" d="100"/>
        </p:scale>
        <p:origin x="12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DDF14D-322E-43FC-ACF0-7457D10AB1AF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MX"/>
        </a:p>
      </dgm:t>
    </dgm:pt>
    <dgm:pt modelId="{6122ED50-541B-412E-A874-9CCEFF83ADE1}">
      <dgm:prSet phldrT="[Texto]"/>
      <dgm:spPr/>
      <dgm:t>
        <a:bodyPr/>
        <a:lstStyle/>
        <a:p>
          <a:r>
            <a:rPr lang="es-MX" dirty="0"/>
            <a:t>VGG16</a:t>
          </a:r>
        </a:p>
      </dgm:t>
    </dgm:pt>
    <dgm:pt modelId="{26F50E60-6B10-4266-A63B-BF8DD6A1C967}" type="parTrans" cxnId="{1DBDB382-1134-4E11-830E-A62B5776C110}">
      <dgm:prSet/>
      <dgm:spPr/>
      <dgm:t>
        <a:bodyPr/>
        <a:lstStyle/>
        <a:p>
          <a:endParaRPr lang="es-MX"/>
        </a:p>
      </dgm:t>
    </dgm:pt>
    <dgm:pt modelId="{0D4A9E57-570C-406E-B1DC-56C0B742D1F3}" type="sibTrans" cxnId="{1DBDB382-1134-4E11-830E-A62B5776C110}">
      <dgm:prSet/>
      <dgm:spPr/>
      <dgm:t>
        <a:bodyPr/>
        <a:lstStyle/>
        <a:p>
          <a:endParaRPr lang="es-MX"/>
        </a:p>
      </dgm:t>
    </dgm:pt>
    <dgm:pt modelId="{0096CAE4-E6D6-4C84-A288-921E07C989CF}">
      <dgm:prSet phldrT="[Texto]"/>
      <dgm:spPr/>
      <dgm:t>
        <a:bodyPr/>
        <a:lstStyle/>
        <a:p>
          <a:r>
            <a:rPr lang="es-MX" dirty="0" err="1"/>
            <a:t>Xception</a:t>
          </a:r>
          <a:endParaRPr lang="es-MX" dirty="0"/>
        </a:p>
      </dgm:t>
    </dgm:pt>
    <dgm:pt modelId="{5620B53F-EFD6-4A17-B7DF-830721C402CD}" type="parTrans" cxnId="{31A0DFF7-E75E-4C80-B3DE-E619A2072AB2}">
      <dgm:prSet/>
      <dgm:spPr/>
      <dgm:t>
        <a:bodyPr/>
        <a:lstStyle/>
        <a:p>
          <a:endParaRPr lang="es-MX"/>
        </a:p>
      </dgm:t>
    </dgm:pt>
    <dgm:pt modelId="{F6A6529D-F982-4D7D-B291-F05B5E49565A}" type="sibTrans" cxnId="{31A0DFF7-E75E-4C80-B3DE-E619A2072AB2}">
      <dgm:prSet/>
      <dgm:spPr/>
      <dgm:t>
        <a:bodyPr/>
        <a:lstStyle/>
        <a:p>
          <a:endParaRPr lang="es-MX"/>
        </a:p>
      </dgm:t>
    </dgm:pt>
    <dgm:pt modelId="{003FED11-ACC1-498D-8DB8-A2AE47EE3ECF}">
      <dgm:prSet phldrT="[Texto]"/>
      <dgm:spPr/>
      <dgm:t>
        <a:bodyPr/>
        <a:lstStyle/>
        <a:p>
          <a:r>
            <a:rPr lang="es-MX" dirty="0"/>
            <a:t>Modelo de </a:t>
          </a:r>
          <a:r>
            <a:rPr lang="es-MX" dirty="0" err="1"/>
            <a:t>Keras</a:t>
          </a:r>
          <a:endParaRPr lang="es-MX" dirty="0"/>
        </a:p>
      </dgm:t>
    </dgm:pt>
    <dgm:pt modelId="{C0E71D3A-D0F2-44F8-81AB-C4F125A71133}" type="parTrans" cxnId="{4E689A82-5C36-4414-B1AD-853B16E13DE0}">
      <dgm:prSet/>
      <dgm:spPr/>
      <dgm:t>
        <a:bodyPr/>
        <a:lstStyle/>
        <a:p>
          <a:endParaRPr lang="es-MX"/>
        </a:p>
      </dgm:t>
    </dgm:pt>
    <dgm:pt modelId="{283A9F48-6547-474E-898D-E51FF4378397}" type="sibTrans" cxnId="{4E689A82-5C36-4414-B1AD-853B16E13DE0}">
      <dgm:prSet/>
      <dgm:spPr/>
      <dgm:t>
        <a:bodyPr/>
        <a:lstStyle/>
        <a:p>
          <a:endParaRPr lang="es-MX"/>
        </a:p>
      </dgm:t>
    </dgm:pt>
    <dgm:pt modelId="{DFB31426-F5C1-44F4-ABF4-D64D79FDFF8C}" type="pres">
      <dgm:prSet presAssocID="{33DDF14D-322E-43FC-ACF0-7457D10AB1AF}" presName="diagram" presStyleCnt="0">
        <dgm:presLayoutVars>
          <dgm:dir/>
          <dgm:resizeHandles val="exact"/>
        </dgm:presLayoutVars>
      </dgm:prSet>
      <dgm:spPr/>
    </dgm:pt>
    <dgm:pt modelId="{6DDB933C-B7B2-4EA1-B022-D25A52DC2FD6}" type="pres">
      <dgm:prSet presAssocID="{6122ED50-541B-412E-A874-9CCEFF83ADE1}" presName="node" presStyleLbl="node1" presStyleIdx="0" presStyleCnt="3">
        <dgm:presLayoutVars>
          <dgm:bulletEnabled val="1"/>
        </dgm:presLayoutVars>
      </dgm:prSet>
      <dgm:spPr/>
    </dgm:pt>
    <dgm:pt modelId="{B585F504-C21B-4574-9713-8DE35F6E6F40}" type="pres">
      <dgm:prSet presAssocID="{0D4A9E57-570C-406E-B1DC-56C0B742D1F3}" presName="sibTrans" presStyleCnt="0"/>
      <dgm:spPr/>
    </dgm:pt>
    <dgm:pt modelId="{BC8DF0D2-316E-45B1-9062-2804E744DF34}" type="pres">
      <dgm:prSet presAssocID="{0096CAE4-E6D6-4C84-A288-921E07C989CF}" presName="node" presStyleLbl="node1" presStyleIdx="1" presStyleCnt="3">
        <dgm:presLayoutVars>
          <dgm:bulletEnabled val="1"/>
        </dgm:presLayoutVars>
      </dgm:prSet>
      <dgm:spPr/>
    </dgm:pt>
    <dgm:pt modelId="{920C3FA3-F8B3-4A97-8654-EE97FD8F6C53}" type="pres">
      <dgm:prSet presAssocID="{F6A6529D-F982-4D7D-B291-F05B5E49565A}" presName="sibTrans" presStyleCnt="0"/>
      <dgm:spPr/>
    </dgm:pt>
    <dgm:pt modelId="{DF41F5AC-A409-428E-B6B2-BA4CACAF3B66}" type="pres">
      <dgm:prSet presAssocID="{003FED11-ACC1-498D-8DB8-A2AE47EE3ECF}" presName="node" presStyleLbl="node1" presStyleIdx="2" presStyleCnt="3">
        <dgm:presLayoutVars>
          <dgm:bulletEnabled val="1"/>
        </dgm:presLayoutVars>
      </dgm:prSet>
      <dgm:spPr/>
    </dgm:pt>
  </dgm:ptLst>
  <dgm:cxnLst>
    <dgm:cxn modelId="{84523E1D-F688-4FEA-A909-67A41F25D3E3}" type="presOf" srcId="{0096CAE4-E6D6-4C84-A288-921E07C989CF}" destId="{BC8DF0D2-316E-45B1-9062-2804E744DF34}" srcOrd="0" destOrd="0" presId="urn:microsoft.com/office/officeart/2005/8/layout/default"/>
    <dgm:cxn modelId="{E775927B-C685-41AD-AC7F-0A0F062B3DF5}" type="presOf" srcId="{33DDF14D-322E-43FC-ACF0-7457D10AB1AF}" destId="{DFB31426-F5C1-44F4-ABF4-D64D79FDFF8C}" srcOrd="0" destOrd="0" presId="urn:microsoft.com/office/officeart/2005/8/layout/default"/>
    <dgm:cxn modelId="{4E689A82-5C36-4414-B1AD-853B16E13DE0}" srcId="{33DDF14D-322E-43FC-ACF0-7457D10AB1AF}" destId="{003FED11-ACC1-498D-8DB8-A2AE47EE3ECF}" srcOrd="2" destOrd="0" parTransId="{C0E71D3A-D0F2-44F8-81AB-C4F125A71133}" sibTransId="{283A9F48-6547-474E-898D-E51FF4378397}"/>
    <dgm:cxn modelId="{1DBDB382-1134-4E11-830E-A62B5776C110}" srcId="{33DDF14D-322E-43FC-ACF0-7457D10AB1AF}" destId="{6122ED50-541B-412E-A874-9CCEFF83ADE1}" srcOrd="0" destOrd="0" parTransId="{26F50E60-6B10-4266-A63B-BF8DD6A1C967}" sibTransId="{0D4A9E57-570C-406E-B1DC-56C0B742D1F3}"/>
    <dgm:cxn modelId="{270B33CE-73E7-4665-9521-5AA5E7DB8FF7}" type="presOf" srcId="{6122ED50-541B-412E-A874-9CCEFF83ADE1}" destId="{6DDB933C-B7B2-4EA1-B022-D25A52DC2FD6}" srcOrd="0" destOrd="0" presId="urn:microsoft.com/office/officeart/2005/8/layout/default"/>
    <dgm:cxn modelId="{4004E6DD-B7C4-4914-9422-91C239576721}" type="presOf" srcId="{003FED11-ACC1-498D-8DB8-A2AE47EE3ECF}" destId="{DF41F5AC-A409-428E-B6B2-BA4CACAF3B66}" srcOrd="0" destOrd="0" presId="urn:microsoft.com/office/officeart/2005/8/layout/default"/>
    <dgm:cxn modelId="{31A0DFF7-E75E-4C80-B3DE-E619A2072AB2}" srcId="{33DDF14D-322E-43FC-ACF0-7457D10AB1AF}" destId="{0096CAE4-E6D6-4C84-A288-921E07C989CF}" srcOrd="1" destOrd="0" parTransId="{5620B53F-EFD6-4A17-B7DF-830721C402CD}" sibTransId="{F6A6529D-F982-4D7D-B291-F05B5E49565A}"/>
    <dgm:cxn modelId="{6E347ADE-5071-43D5-A6C9-F6609C3491FA}" type="presParOf" srcId="{DFB31426-F5C1-44F4-ABF4-D64D79FDFF8C}" destId="{6DDB933C-B7B2-4EA1-B022-D25A52DC2FD6}" srcOrd="0" destOrd="0" presId="urn:microsoft.com/office/officeart/2005/8/layout/default"/>
    <dgm:cxn modelId="{D6BD359A-69CB-4039-96D3-C442938DF0A0}" type="presParOf" srcId="{DFB31426-F5C1-44F4-ABF4-D64D79FDFF8C}" destId="{B585F504-C21B-4574-9713-8DE35F6E6F40}" srcOrd="1" destOrd="0" presId="urn:microsoft.com/office/officeart/2005/8/layout/default"/>
    <dgm:cxn modelId="{96DA1110-4697-4AB4-843D-78D9614B0FCF}" type="presParOf" srcId="{DFB31426-F5C1-44F4-ABF4-D64D79FDFF8C}" destId="{BC8DF0D2-316E-45B1-9062-2804E744DF34}" srcOrd="2" destOrd="0" presId="urn:microsoft.com/office/officeart/2005/8/layout/default"/>
    <dgm:cxn modelId="{9EA4C82F-6B03-4B5D-A974-9B195F15BBA3}" type="presParOf" srcId="{DFB31426-F5C1-44F4-ABF4-D64D79FDFF8C}" destId="{920C3FA3-F8B3-4A97-8654-EE97FD8F6C53}" srcOrd="3" destOrd="0" presId="urn:microsoft.com/office/officeart/2005/8/layout/default"/>
    <dgm:cxn modelId="{0BD14703-5883-49D4-B340-4FCD3507DA11}" type="presParOf" srcId="{DFB31426-F5C1-44F4-ABF4-D64D79FDFF8C}" destId="{DF41F5AC-A409-428E-B6B2-BA4CACAF3B6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B933C-B7B2-4EA1-B022-D25A52DC2FD6}">
      <dsp:nvSpPr>
        <dsp:cNvPr id="0" name=""/>
        <dsp:cNvSpPr/>
      </dsp:nvSpPr>
      <dsp:spPr>
        <a:xfrm>
          <a:off x="81803" y="488"/>
          <a:ext cx="1160774" cy="69646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VGG16</a:t>
          </a:r>
        </a:p>
      </dsp:txBody>
      <dsp:txXfrm>
        <a:off x="81803" y="488"/>
        <a:ext cx="1160774" cy="696464"/>
      </dsp:txXfrm>
    </dsp:sp>
    <dsp:sp modelId="{BC8DF0D2-316E-45B1-9062-2804E744DF34}">
      <dsp:nvSpPr>
        <dsp:cNvPr id="0" name=""/>
        <dsp:cNvSpPr/>
      </dsp:nvSpPr>
      <dsp:spPr>
        <a:xfrm>
          <a:off x="1358655" y="488"/>
          <a:ext cx="1160774" cy="696464"/>
        </a:xfrm>
        <a:prstGeom prst="rect">
          <a:avLst/>
        </a:prstGeom>
        <a:solidFill>
          <a:schemeClr val="accent5">
            <a:hueOff val="-335978"/>
            <a:satOff val="-5192"/>
            <a:lumOff val="-1058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 err="1"/>
            <a:t>Xception</a:t>
          </a:r>
          <a:endParaRPr lang="es-MX" sz="2000" kern="1200" dirty="0"/>
        </a:p>
      </dsp:txBody>
      <dsp:txXfrm>
        <a:off x="1358655" y="488"/>
        <a:ext cx="1160774" cy="696464"/>
      </dsp:txXfrm>
    </dsp:sp>
    <dsp:sp modelId="{DF41F5AC-A409-428E-B6B2-BA4CACAF3B66}">
      <dsp:nvSpPr>
        <dsp:cNvPr id="0" name=""/>
        <dsp:cNvSpPr/>
      </dsp:nvSpPr>
      <dsp:spPr>
        <a:xfrm>
          <a:off x="2635507" y="488"/>
          <a:ext cx="1160774" cy="696464"/>
        </a:xfrm>
        <a:prstGeom prst="rect">
          <a:avLst/>
        </a:prstGeom>
        <a:solidFill>
          <a:schemeClr val="accent5">
            <a:hueOff val="-671956"/>
            <a:satOff val="-10384"/>
            <a:lumOff val="-2117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Modelo de </a:t>
          </a:r>
          <a:r>
            <a:rPr lang="es-MX" sz="2000" kern="1200" dirty="0" err="1"/>
            <a:t>Keras</a:t>
          </a:r>
          <a:endParaRPr lang="es-MX" sz="2000" kern="1200" dirty="0"/>
        </a:p>
      </dsp:txBody>
      <dsp:txXfrm>
        <a:off x="2635507" y="488"/>
        <a:ext cx="1160774" cy="696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0CDDE-06DE-4C5F-91D0-330B63526E60}" type="datetimeFigureOut">
              <a:rPr lang="es-MX" smtClean="0"/>
              <a:t>30/11/2021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AC259-BA56-470C-89F5-3644ECDB36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717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881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Realiza una</a:t>
            </a:r>
          </a:p>
          <a:p>
            <a:r>
              <a:rPr lang="es-MX" dirty="0"/>
              <a:t>introducción adecuada</a:t>
            </a:r>
          </a:p>
          <a:p>
            <a:r>
              <a:rPr lang="es-MX" dirty="0"/>
              <a:t>al tema explicando la</a:t>
            </a:r>
          </a:p>
          <a:p>
            <a:r>
              <a:rPr lang="es-MX" dirty="0"/>
              <a:t>importancia del</a:t>
            </a:r>
          </a:p>
          <a:p>
            <a:r>
              <a:rPr lang="es-MX" dirty="0"/>
              <a:t>problema captando así</a:t>
            </a:r>
          </a:p>
          <a:p>
            <a:r>
              <a:rPr lang="es-MX" dirty="0"/>
              <a:t>la atención de la</a:t>
            </a:r>
          </a:p>
          <a:p>
            <a:r>
              <a:rPr lang="es-MX" dirty="0"/>
              <a:t>audiencia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AC259-BA56-470C-89F5-3644ECDB369C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1968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Explica en un diagrama</a:t>
            </a:r>
          </a:p>
          <a:p>
            <a:r>
              <a:rPr lang="es-MX" dirty="0"/>
              <a:t>a bloques el modelo</a:t>
            </a:r>
          </a:p>
          <a:p>
            <a:r>
              <a:rPr lang="es-MX" dirty="0"/>
              <a:t>implementado así</a:t>
            </a:r>
          </a:p>
          <a:p>
            <a:r>
              <a:rPr lang="es-MX" dirty="0"/>
              <a:t>como sus ecuaciones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AC259-BA56-470C-89F5-3644ECDB369C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2770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Presenta en tablas los</a:t>
            </a:r>
          </a:p>
          <a:p>
            <a:r>
              <a:rPr lang="es-MX" dirty="0"/>
              <a:t>resultados obtenidos y</a:t>
            </a:r>
          </a:p>
          <a:p>
            <a:r>
              <a:rPr lang="es-MX" dirty="0"/>
              <a:t>los compara con los</a:t>
            </a:r>
          </a:p>
          <a:p>
            <a:r>
              <a:rPr lang="es-MX" dirty="0"/>
              <a:t>publicados por otros</a:t>
            </a:r>
          </a:p>
          <a:p>
            <a:r>
              <a:rPr lang="es-MX" dirty="0"/>
              <a:t>investigadores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AC259-BA56-470C-89F5-3644ECDB369C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4589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Realiza un análisis de</a:t>
            </a:r>
          </a:p>
          <a:p>
            <a:r>
              <a:rPr lang="es-MX" dirty="0"/>
              <a:t>los resultados y</a:t>
            </a:r>
          </a:p>
          <a:p>
            <a:r>
              <a:rPr lang="es-MX" dirty="0"/>
              <a:t>presenta deducciones</a:t>
            </a:r>
          </a:p>
          <a:p>
            <a:r>
              <a:rPr lang="es-MX" dirty="0"/>
              <a:t>interesantes del</a:t>
            </a:r>
          </a:p>
          <a:p>
            <a:r>
              <a:rPr lang="es-MX" dirty="0"/>
              <a:t>porque el modelo</a:t>
            </a:r>
          </a:p>
          <a:p>
            <a:r>
              <a:rPr lang="es-MX" dirty="0"/>
              <a:t>implementado obtuvo</a:t>
            </a:r>
          </a:p>
          <a:p>
            <a:r>
              <a:rPr lang="es-MX" dirty="0"/>
              <a:t>el desempeño que</a:t>
            </a:r>
          </a:p>
          <a:p>
            <a:r>
              <a:rPr lang="es-MX" dirty="0"/>
              <a:t>reporta y propone</a:t>
            </a:r>
          </a:p>
          <a:p>
            <a:r>
              <a:rPr lang="es-MX" dirty="0"/>
              <a:t>mejoras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AC259-BA56-470C-89F5-3644ECDB369C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173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rgbClr val="6B9B00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4"/>
          <p:cNvGrpSpPr/>
          <p:nvPr/>
        </p:nvGrpSpPr>
        <p:grpSpPr>
          <a:xfrm>
            <a:off x="-80" y="11"/>
            <a:ext cx="12192165" cy="6857975"/>
            <a:chOff x="5616600" y="2361025"/>
            <a:chExt cx="1765275" cy="992950"/>
          </a:xfrm>
        </p:grpSpPr>
        <p:sp>
          <p:nvSpPr>
            <p:cNvPr id="110" name="Google Shape;110;p4"/>
            <p:cNvSpPr/>
            <p:nvPr/>
          </p:nvSpPr>
          <p:spPr>
            <a:xfrm>
              <a:off x="5875875" y="3142625"/>
              <a:ext cx="296875" cy="211350"/>
            </a:xfrm>
            <a:custGeom>
              <a:avLst/>
              <a:gdLst/>
              <a:ahLst/>
              <a:cxnLst/>
              <a:rect l="l" t="t" r="r" b="b"/>
              <a:pathLst>
                <a:path w="11875" h="8454" extrusionOk="0">
                  <a:moveTo>
                    <a:pt x="4593" y="1517"/>
                  </a:moveTo>
                  <a:lnTo>
                    <a:pt x="6703" y="1972"/>
                  </a:lnTo>
                  <a:lnTo>
                    <a:pt x="6689" y="2110"/>
                  </a:lnTo>
                  <a:lnTo>
                    <a:pt x="6662" y="2262"/>
                  </a:lnTo>
                  <a:lnTo>
                    <a:pt x="6648" y="2331"/>
                  </a:lnTo>
                  <a:lnTo>
                    <a:pt x="6621" y="2372"/>
                  </a:lnTo>
                  <a:lnTo>
                    <a:pt x="6579" y="2414"/>
                  </a:lnTo>
                  <a:lnTo>
                    <a:pt x="6524" y="2414"/>
                  </a:lnTo>
                  <a:lnTo>
                    <a:pt x="5586" y="2303"/>
                  </a:lnTo>
                  <a:lnTo>
                    <a:pt x="4828" y="2207"/>
                  </a:lnTo>
                  <a:lnTo>
                    <a:pt x="4800" y="2179"/>
                  </a:lnTo>
                  <a:lnTo>
                    <a:pt x="4759" y="2110"/>
                  </a:lnTo>
                  <a:lnTo>
                    <a:pt x="4690" y="1890"/>
                  </a:lnTo>
                  <a:lnTo>
                    <a:pt x="4593" y="1517"/>
                  </a:lnTo>
                  <a:close/>
                  <a:moveTo>
                    <a:pt x="4428" y="1531"/>
                  </a:moveTo>
                  <a:lnTo>
                    <a:pt x="4579" y="1917"/>
                  </a:lnTo>
                  <a:lnTo>
                    <a:pt x="4607" y="2027"/>
                  </a:lnTo>
                  <a:lnTo>
                    <a:pt x="4635" y="2138"/>
                  </a:lnTo>
                  <a:lnTo>
                    <a:pt x="4648" y="2220"/>
                  </a:lnTo>
                  <a:lnTo>
                    <a:pt x="4635" y="2234"/>
                  </a:lnTo>
                  <a:lnTo>
                    <a:pt x="4621" y="2248"/>
                  </a:lnTo>
                  <a:lnTo>
                    <a:pt x="3669" y="2717"/>
                  </a:lnTo>
                  <a:lnTo>
                    <a:pt x="3504" y="2800"/>
                  </a:lnTo>
                  <a:lnTo>
                    <a:pt x="3297" y="2938"/>
                  </a:lnTo>
                  <a:lnTo>
                    <a:pt x="3187" y="2993"/>
                  </a:lnTo>
                  <a:lnTo>
                    <a:pt x="3076" y="3048"/>
                  </a:lnTo>
                  <a:lnTo>
                    <a:pt x="2980" y="3076"/>
                  </a:lnTo>
                  <a:lnTo>
                    <a:pt x="2911" y="3089"/>
                  </a:lnTo>
                  <a:lnTo>
                    <a:pt x="2828" y="3062"/>
                  </a:lnTo>
                  <a:lnTo>
                    <a:pt x="2759" y="3007"/>
                  </a:lnTo>
                  <a:lnTo>
                    <a:pt x="2662" y="2924"/>
                  </a:lnTo>
                  <a:lnTo>
                    <a:pt x="2580" y="2841"/>
                  </a:lnTo>
                  <a:lnTo>
                    <a:pt x="2400" y="2648"/>
                  </a:lnTo>
                  <a:lnTo>
                    <a:pt x="2276" y="2510"/>
                  </a:lnTo>
                  <a:lnTo>
                    <a:pt x="4428" y="1531"/>
                  </a:lnTo>
                  <a:close/>
                  <a:moveTo>
                    <a:pt x="4869" y="2372"/>
                  </a:moveTo>
                  <a:lnTo>
                    <a:pt x="6579" y="2579"/>
                  </a:lnTo>
                  <a:lnTo>
                    <a:pt x="6441" y="3227"/>
                  </a:lnTo>
                  <a:lnTo>
                    <a:pt x="5434" y="2910"/>
                  </a:lnTo>
                  <a:lnTo>
                    <a:pt x="5186" y="2827"/>
                  </a:lnTo>
                  <a:lnTo>
                    <a:pt x="5103" y="2800"/>
                  </a:lnTo>
                  <a:lnTo>
                    <a:pt x="5048" y="2758"/>
                  </a:lnTo>
                  <a:lnTo>
                    <a:pt x="4993" y="2689"/>
                  </a:lnTo>
                  <a:lnTo>
                    <a:pt x="4952" y="2620"/>
                  </a:lnTo>
                  <a:lnTo>
                    <a:pt x="4869" y="2372"/>
                  </a:lnTo>
                  <a:close/>
                  <a:moveTo>
                    <a:pt x="6855" y="2027"/>
                  </a:moveTo>
                  <a:lnTo>
                    <a:pt x="8689" y="2772"/>
                  </a:lnTo>
                  <a:lnTo>
                    <a:pt x="8482" y="3048"/>
                  </a:lnTo>
                  <a:lnTo>
                    <a:pt x="8344" y="3200"/>
                  </a:lnTo>
                  <a:lnTo>
                    <a:pt x="8289" y="3241"/>
                  </a:lnTo>
                  <a:lnTo>
                    <a:pt x="8248" y="3269"/>
                  </a:lnTo>
                  <a:lnTo>
                    <a:pt x="8193" y="3255"/>
                  </a:lnTo>
                  <a:lnTo>
                    <a:pt x="8138" y="3241"/>
                  </a:lnTo>
                  <a:lnTo>
                    <a:pt x="8000" y="3158"/>
                  </a:lnTo>
                  <a:lnTo>
                    <a:pt x="7751" y="3007"/>
                  </a:lnTo>
                  <a:lnTo>
                    <a:pt x="6896" y="2551"/>
                  </a:lnTo>
                  <a:lnTo>
                    <a:pt x="6827" y="2496"/>
                  </a:lnTo>
                  <a:lnTo>
                    <a:pt x="6786" y="2441"/>
                  </a:lnTo>
                  <a:lnTo>
                    <a:pt x="6772" y="2386"/>
                  </a:lnTo>
                  <a:lnTo>
                    <a:pt x="6772" y="2331"/>
                  </a:lnTo>
                  <a:lnTo>
                    <a:pt x="6814" y="2193"/>
                  </a:lnTo>
                  <a:lnTo>
                    <a:pt x="6855" y="2027"/>
                  </a:lnTo>
                  <a:close/>
                  <a:moveTo>
                    <a:pt x="4704" y="2386"/>
                  </a:moveTo>
                  <a:lnTo>
                    <a:pt x="4841" y="2813"/>
                  </a:lnTo>
                  <a:lnTo>
                    <a:pt x="3821" y="3558"/>
                  </a:lnTo>
                  <a:lnTo>
                    <a:pt x="3752" y="3627"/>
                  </a:lnTo>
                  <a:lnTo>
                    <a:pt x="3683" y="3682"/>
                  </a:lnTo>
                  <a:lnTo>
                    <a:pt x="3642" y="3696"/>
                  </a:lnTo>
                  <a:lnTo>
                    <a:pt x="3614" y="3696"/>
                  </a:lnTo>
                  <a:lnTo>
                    <a:pt x="3586" y="3682"/>
                  </a:lnTo>
                  <a:lnTo>
                    <a:pt x="3545" y="3669"/>
                  </a:lnTo>
                  <a:lnTo>
                    <a:pt x="3035" y="3200"/>
                  </a:lnTo>
                  <a:lnTo>
                    <a:pt x="4704" y="2386"/>
                  </a:lnTo>
                  <a:close/>
                  <a:moveTo>
                    <a:pt x="6731" y="2634"/>
                  </a:moveTo>
                  <a:lnTo>
                    <a:pt x="7434" y="3007"/>
                  </a:lnTo>
                  <a:lnTo>
                    <a:pt x="8138" y="3379"/>
                  </a:lnTo>
                  <a:lnTo>
                    <a:pt x="7655" y="3917"/>
                  </a:lnTo>
                  <a:lnTo>
                    <a:pt x="6689" y="3351"/>
                  </a:lnTo>
                  <a:lnTo>
                    <a:pt x="6662" y="3324"/>
                  </a:lnTo>
                  <a:lnTo>
                    <a:pt x="6634" y="3296"/>
                  </a:lnTo>
                  <a:lnTo>
                    <a:pt x="6607" y="3255"/>
                  </a:lnTo>
                  <a:lnTo>
                    <a:pt x="6607" y="3213"/>
                  </a:lnTo>
                  <a:lnTo>
                    <a:pt x="6593" y="3117"/>
                  </a:lnTo>
                  <a:lnTo>
                    <a:pt x="6607" y="3020"/>
                  </a:lnTo>
                  <a:lnTo>
                    <a:pt x="6676" y="2813"/>
                  </a:lnTo>
                  <a:lnTo>
                    <a:pt x="6731" y="2634"/>
                  </a:lnTo>
                  <a:close/>
                  <a:moveTo>
                    <a:pt x="5062" y="2951"/>
                  </a:moveTo>
                  <a:lnTo>
                    <a:pt x="6221" y="3310"/>
                  </a:lnTo>
                  <a:lnTo>
                    <a:pt x="6276" y="3338"/>
                  </a:lnTo>
                  <a:lnTo>
                    <a:pt x="6317" y="3365"/>
                  </a:lnTo>
                  <a:lnTo>
                    <a:pt x="6345" y="3407"/>
                  </a:lnTo>
                  <a:lnTo>
                    <a:pt x="6372" y="3434"/>
                  </a:lnTo>
                  <a:lnTo>
                    <a:pt x="6386" y="3475"/>
                  </a:lnTo>
                  <a:lnTo>
                    <a:pt x="6386" y="3531"/>
                  </a:lnTo>
                  <a:lnTo>
                    <a:pt x="6386" y="3627"/>
                  </a:lnTo>
                  <a:lnTo>
                    <a:pt x="6358" y="3737"/>
                  </a:lnTo>
                  <a:lnTo>
                    <a:pt x="6317" y="3848"/>
                  </a:lnTo>
                  <a:lnTo>
                    <a:pt x="6276" y="3972"/>
                  </a:lnTo>
                  <a:lnTo>
                    <a:pt x="6248" y="4082"/>
                  </a:lnTo>
                  <a:lnTo>
                    <a:pt x="6055" y="4151"/>
                  </a:lnTo>
                  <a:lnTo>
                    <a:pt x="5807" y="4234"/>
                  </a:lnTo>
                  <a:lnTo>
                    <a:pt x="5683" y="4262"/>
                  </a:lnTo>
                  <a:lnTo>
                    <a:pt x="5572" y="4262"/>
                  </a:lnTo>
                  <a:lnTo>
                    <a:pt x="5531" y="4248"/>
                  </a:lnTo>
                  <a:lnTo>
                    <a:pt x="5490" y="4234"/>
                  </a:lnTo>
                  <a:lnTo>
                    <a:pt x="5462" y="4206"/>
                  </a:lnTo>
                  <a:lnTo>
                    <a:pt x="5448" y="4165"/>
                  </a:lnTo>
                  <a:lnTo>
                    <a:pt x="5062" y="2951"/>
                  </a:lnTo>
                  <a:close/>
                  <a:moveTo>
                    <a:pt x="4897" y="2965"/>
                  </a:moveTo>
                  <a:lnTo>
                    <a:pt x="5324" y="4289"/>
                  </a:lnTo>
                  <a:lnTo>
                    <a:pt x="4317" y="4303"/>
                  </a:lnTo>
                  <a:lnTo>
                    <a:pt x="4235" y="4289"/>
                  </a:lnTo>
                  <a:lnTo>
                    <a:pt x="4152" y="4248"/>
                  </a:lnTo>
                  <a:lnTo>
                    <a:pt x="4083" y="4179"/>
                  </a:lnTo>
                  <a:lnTo>
                    <a:pt x="4000" y="4110"/>
                  </a:lnTo>
                  <a:lnTo>
                    <a:pt x="3849" y="3958"/>
                  </a:lnTo>
                  <a:lnTo>
                    <a:pt x="3724" y="3820"/>
                  </a:lnTo>
                  <a:lnTo>
                    <a:pt x="4897" y="2965"/>
                  </a:lnTo>
                  <a:close/>
                  <a:moveTo>
                    <a:pt x="6552" y="3448"/>
                  </a:moveTo>
                  <a:lnTo>
                    <a:pt x="7558" y="4027"/>
                  </a:lnTo>
                  <a:lnTo>
                    <a:pt x="7089" y="4537"/>
                  </a:lnTo>
                  <a:lnTo>
                    <a:pt x="6427" y="4124"/>
                  </a:lnTo>
                  <a:lnTo>
                    <a:pt x="6414" y="4110"/>
                  </a:lnTo>
                  <a:lnTo>
                    <a:pt x="6414" y="4082"/>
                  </a:lnTo>
                  <a:lnTo>
                    <a:pt x="6414" y="4013"/>
                  </a:lnTo>
                  <a:lnTo>
                    <a:pt x="6455" y="3806"/>
                  </a:lnTo>
                  <a:lnTo>
                    <a:pt x="6552" y="3448"/>
                  </a:lnTo>
                  <a:close/>
                  <a:moveTo>
                    <a:pt x="8813" y="2855"/>
                  </a:moveTo>
                  <a:lnTo>
                    <a:pt x="9820" y="4606"/>
                  </a:lnTo>
                  <a:lnTo>
                    <a:pt x="9696" y="4648"/>
                  </a:lnTo>
                  <a:lnTo>
                    <a:pt x="9572" y="4703"/>
                  </a:lnTo>
                  <a:lnTo>
                    <a:pt x="9461" y="4703"/>
                  </a:lnTo>
                  <a:lnTo>
                    <a:pt x="9406" y="4689"/>
                  </a:lnTo>
                  <a:lnTo>
                    <a:pt x="9365" y="4648"/>
                  </a:lnTo>
                  <a:lnTo>
                    <a:pt x="8772" y="3917"/>
                  </a:lnTo>
                  <a:lnTo>
                    <a:pt x="8524" y="3669"/>
                  </a:lnTo>
                  <a:lnTo>
                    <a:pt x="8400" y="3503"/>
                  </a:lnTo>
                  <a:lnTo>
                    <a:pt x="8358" y="3448"/>
                  </a:lnTo>
                  <a:lnTo>
                    <a:pt x="8344" y="3393"/>
                  </a:lnTo>
                  <a:lnTo>
                    <a:pt x="8358" y="3338"/>
                  </a:lnTo>
                  <a:lnTo>
                    <a:pt x="8400" y="3269"/>
                  </a:lnTo>
                  <a:lnTo>
                    <a:pt x="8551" y="3117"/>
                  </a:lnTo>
                  <a:lnTo>
                    <a:pt x="8813" y="2855"/>
                  </a:lnTo>
                  <a:close/>
                  <a:moveTo>
                    <a:pt x="2180" y="2634"/>
                  </a:moveTo>
                  <a:lnTo>
                    <a:pt x="2773" y="3172"/>
                  </a:lnTo>
                  <a:lnTo>
                    <a:pt x="2787" y="3186"/>
                  </a:lnTo>
                  <a:lnTo>
                    <a:pt x="2773" y="3213"/>
                  </a:lnTo>
                  <a:lnTo>
                    <a:pt x="2745" y="3282"/>
                  </a:lnTo>
                  <a:lnTo>
                    <a:pt x="2635" y="3489"/>
                  </a:lnTo>
                  <a:lnTo>
                    <a:pt x="2428" y="3806"/>
                  </a:lnTo>
                  <a:lnTo>
                    <a:pt x="1849" y="4772"/>
                  </a:lnTo>
                  <a:lnTo>
                    <a:pt x="1794" y="4855"/>
                  </a:lnTo>
                  <a:lnTo>
                    <a:pt x="1738" y="4896"/>
                  </a:lnTo>
                  <a:lnTo>
                    <a:pt x="1683" y="4924"/>
                  </a:lnTo>
                  <a:lnTo>
                    <a:pt x="1614" y="4937"/>
                  </a:lnTo>
                  <a:lnTo>
                    <a:pt x="1545" y="4924"/>
                  </a:lnTo>
                  <a:lnTo>
                    <a:pt x="1476" y="4896"/>
                  </a:lnTo>
                  <a:lnTo>
                    <a:pt x="1270" y="4841"/>
                  </a:lnTo>
                  <a:lnTo>
                    <a:pt x="2180" y="2634"/>
                  </a:lnTo>
                  <a:close/>
                  <a:moveTo>
                    <a:pt x="6221" y="4248"/>
                  </a:moveTo>
                  <a:lnTo>
                    <a:pt x="6069" y="4965"/>
                  </a:lnTo>
                  <a:lnTo>
                    <a:pt x="5917" y="4965"/>
                  </a:lnTo>
                  <a:lnTo>
                    <a:pt x="5807" y="4951"/>
                  </a:lnTo>
                  <a:lnTo>
                    <a:pt x="5724" y="4924"/>
                  </a:lnTo>
                  <a:lnTo>
                    <a:pt x="5669" y="4868"/>
                  </a:lnTo>
                  <a:lnTo>
                    <a:pt x="5641" y="4799"/>
                  </a:lnTo>
                  <a:lnTo>
                    <a:pt x="5600" y="4703"/>
                  </a:lnTo>
                  <a:lnTo>
                    <a:pt x="5531" y="4427"/>
                  </a:lnTo>
                  <a:lnTo>
                    <a:pt x="6221" y="4248"/>
                  </a:lnTo>
                  <a:close/>
                  <a:moveTo>
                    <a:pt x="5228" y="4455"/>
                  </a:moveTo>
                  <a:lnTo>
                    <a:pt x="5310" y="4468"/>
                  </a:lnTo>
                  <a:lnTo>
                    <a:pt x="5379" y="4496"/>
                  </a:lnTo>
                  <a:lnTo>
                    <a:pt x="5421" y="4565"/>
                  </a:lnTo>
                  <a:lnTo>
                    <a:pt x="5462" y="4634"/>
                  </a:lnTo>
                  <a:lnTo>
                    <a:pt x="5503" y="4813"/>
                  </a:lnTo>
                  <a:lnTo>
                    <a:pt x="5545" y="4992"/>
                  </a:lnTo>
                  <a:lnTo>
                    <a:pt x="5352" y="4979"/>
                  </a:lnTo>
                  <a:lnTo>
                    <a:pt x="5186" y="4951"/>
                  </a:lnTo>
                  <a:lnTo>
                    <a:pt x="5048" y="4910"/>
                  </a:lnTo>
                  <a:lnTo>
                    <a:pt x="4924" y="4855"/>
                  </a:lnTo>
                  <a:lnTo>
                    <a:pt x="4814" y="4786"/>
                  </a:lnTo>
                  <a:lnTo>
                    <a:pt x="4690" y="4703"/>
                  </a:lnTo>
                  <a:lnTo>
                    <a:pt x="4414" y="4455"/>
                  </a:lnTo>
                  <a:close/>
                  <a:moveTo>
                    <a:pt x="8234" y="3503"/>
                  </a:moveTo>
                  <a:lnTo>
                    <a:pt x="9268" y="4772"/>
                  </a:lnTo>
                  <a:lnTo>
                    <a:pt x="8469" y="5034"/>
                  </a:lnTo>
                  <a:lnTo>
                    <a:pt x="7848" y="4124"/>
                  </a:lnTo>
                  <a:lnTo>
                    <a:pt x="7820" y="4082"/>
                  </a:lnTo>
                  <a:lnTo>
                    <a:pt x="7820" y="4041"/>
                  </a:lnTo>
                  <a:lnTo>
                    <a:pt x="7820" y="4000"/>
                  </a:lnTo>
                  <a:lnTo>
                    <a:pt x="7820" y="3958"/>
                  </a:lnTo>
                  <a:lnTo>
                    <a:pt x="7862" y="3875"/>
                  </a:lnTo>
                  <a:lnTo>
                    <a:pt x="7931" y="3793"/>
                  </a:lnTo>
                  <a:lnTo>
                    <a:pt x="8096" y="3641"/>
                  </a:lnTo>
                  <a:lnTo>
                    <a:pt x="8234" y="3503"/>
                  </a:lnTo>
                  <a:close/>
                  <a:moveTo>
                    <a:pt x="2911" y="3296"/>
                  </a:moveTo>
                  <a:lnTo>
                    <a:pt x="3504" y="3834"/>
                  </a:lnTo>
                  <a:lnTo>
                    <a:pt x="2856" y="4937"/>
                  </a:lnTo>
                  <a:lnTo>
                    <a:pt x="2814" y="4992"/>
                  </a:lnTo>
                  <a:lnTo>
                    <a:pt x="2759" y="5048"/>
                  </a:lnTo>
                  <a:lnTo>
                    <a:pt x="2718" y="5089"/>
                  </a:lnTo>
                  <a:lnTo>
                    <a:pt x="2662" y="5103"/>
                  </a:lnTo>
                  <a:lnTo>
                    <a:pt x="2621" y="5130"/>
                  </a:lnTo>
                  <a:lnTo>
                    <a:pt x="2442" y="5130"/>
                  </a:lnTo>
                  <a:lnTo>
                    <a:pt x="2318" y="5103"/>
                  </a:lnTo>
                  <a:lnTo>
                    <a:pt x="2194" y="5061"/>
                  </a:lnTo>
                  <a:lnTo>
                    <a:pt x="2056" y="5020"/>
                  </a:lnTo>
                  <a:lnTo>
                    <a:pt x="1904" y="4979"/>
                  </a:lnTo>
                  <a:lnTo>
                    <a:pt x="2911" y="3296"/>
                  </a:lnTo>
                  <a:close/>
                  <a:moveTo>
                    <a:pt x="6372" y="4275"/>
                  </a:moveTo>
                  <a:lnTo>
                    <a:pt x="6979" y="4661"/>
                  </a:lnTo>
                  <a:lnTo>
                    <a:pt x="6538" y="5158"/>
                  </a:lnTo>
                  <a:lnTo>
                    <a:pt x="6427" y="5103"/>
                  </a:lnTo>
                  <a:lnTo>
                    <a:pt x="6317" y="5061"/>
                  </a:lnTo>
                  <a:lnTo>
                    <a:pt x="6276" y="5034"/>
                  </a:lnTo>
                  <a:lnTo>
                    <a:pt x="6248" y="4992"/>
                  </a:lnTo>
                  <a:lnTo>
                    <a:pt x="6234" y="4951"/>
                  </a:lnTo>
                  <a:lnTo>
                    <a:pt x="6234" y="4896"/>
                  </a:lnTo>
                  <a:lnTo>
                    <a:pt x="6372" y="4275"/>
                  </a:lnTo>
                  <a:close/>
                  <a:moveTo>
                    <a:pt x="7669" y="4137"/>
                  </a:moveTo>
                  <a:lnTo>
                    <a:pt x="8317" y="5089"/>
                  </a:lnTo>
                  <a:lnTo>
                    <a:pt x="7627" y="5310"/>
                  </a:lnTo>
                  <a:lnTo>
                    <a:pt x="7214" y="4675"/>
                  </a:lnTo>
                  <a:lnTo>
                    <a:pt x="7214" y="4661"/>
                  </a:lnTo>
                  <a:lnTo>
                    <a:pt x="7214" y="4634"/>
                  </a:lnTo>
                  <a:lnTo>
                    <a:pt x="7255" y="4579"/>
                  </a:lnTo>
                  <a:lnTo>
                    <a:pt x="7393" y="4413"/>
                  </a:lnTo>
                  <a:lnTo>
                    <a:pt x="7669" y="4137"/>
                  </a:lnTo>
                  <a:close/>
                  <a:moveTo>
                    <a:pt x="3614" y="3944"/>
                  </a:moveTo>
                  <a:lnTo>
                    <a:pt x="4138" y="4413"/>
                  </a:lnTo>
                  <a:lnTo>
                    <a:pt x="3683" y="5296"/>
                  </a:lnTo>
                  <a:lnTo>
                    <a:pt x="3655" y="5323"/>
                  </a:lnTo>
                  <a:lnTo>
                    <a:pt x="3628" y="5337"/>
                  </a:lnTo>
                  <a:lnTo>
                    <a:pt x="3545" y="5351"/>
                  </a:lnTo>
                  <a:lnTo>
                    <a:pt x="3435" y="5337"/>
                  </a:lnTo>
                  <a:lnTo>
                    <a:pt x="3311" y="5310"/>
                  </a:lnTo>
                  <a:lnTo>
                    <a:pt x="3062" y="5241"/>
                  </a:lnTo>
                  <a:lnTo>
                    <a:pt x="2883" y="5199"/>
                  </a:lnTo>
                  <a:lnTo>
                    <a:pt x="3614" y="3944"/>
                  </a:lnTo>
                  <a:close/>
                  <a:moveTo>
                    <a:pt x="7089" y="4772"/>
                  </a:moveTo>
                  <a:lnTo>
                    <a:pt x="7476" y="5351"/>
                  </a:lnTo>
                  <a:lnTo>
                    <a:pt x="6965" y="5517"/>
                  </a:lnTo>
                  <a:lnTo>
                    <a:pt x="6786" y="5365"/>
                  </a:lnTo>
                  <a:lnTo>
                    <a:pt x="6703" y="5282"/>
                  </a:lnTo>
                  <a:lnTo>
                    <a:pt x="6676" y="5241"/>
                  </a:lnTo>
                  <a:lnTo>
                    <a:pt x="6676" y="5227"/>
                  </a:lnTo>
                  <a:lnTo>
                    <a:pt x="7089" y="4772"/>
                  </a:lnTo>
                  <a:close/>
                  <a:moveTo>
                    <a:pt x="4262" y="4524"/>
                  </a:moveTo>
                  <a:lnTo>
                    <a:pt x="4855" y="5061"/>
                  </a:lnTo>
                  <a:lnTo>
                    <a:pt x="4828" y="5199"/>
                  </a:lnTo>
                  <a:lnTo>
                    <a:pt x="4786" y="5379"/>
                  </a:lnTo>
                  <a:lnTo>
                    <a:pt x="4759" y="5461"/>
                  </a:lnTo>
                  <a:lnTo>
                    <a:pt x="4731" y="5530"/>
                  </a:lnTo>
                  <a:lnTo>
                    <a:pt x="4690" y="5572"/>
                  </a:lnTo>
                  <a:lnTo>
                    <a:pt x="4648" y="5572"/>
                  </a:lnTo>
                  <a:lnTo>
                    <a:pt x="3807" y="5392"/>
                  </a:lnTo>
                  <a:lnTo>
                    <a:pt x="4262" y="4524"/>
                  </a:lnTo>
                  <a:close/>
                  <a:moveTo>
                    <a:pt x="6027" y="5117"/>
                  </a:moveTo>
                  <a:lnTo>
                    <a:pt x="5917" y="5627"/>
                  </a:lnTo>
                  <a:lnTo>
                    <a:pt x="5765" y="5144"/>
                  </a:lnTo>
                  <a:lnTo>
                    <a:pt x="5821" y="5130"/>
                  </a:lnTo>
                  <a:lnTo>
                    <a:pt x="5890" y="5130"/>
                  </a:lnTo>
                  <a:lnTo>
                    <a:pt x="6027" y="5117"/>
                  </a:lnTo>
                  <a:close/>
                  <a:moveTo>
                    <a:pt x="6179" y="5144"/>
                  </a:moveTo>
                  <a:lnTo>
                    <a:pt x="6303" y="5199"/>
                  </a:lnTo>
                  <a:lnTo>
                    <a:pt x="6427" y="5268"/>
                  </a:lnTo>
                  <a:lnTo>
                    <a:pt x="6069" y="5668"/>
                  </a:lnTo>
                  <a:lnTo>
                    <a:pt x="6179" y="5144"/>
                  </a:lnTo>
                  <a:close/>
                  <a:moveTo>
                    <a:pt x="5159" y="5130"/>
                  </a:moveTo>
                  <a:lnTo>
                    <a:pt x="5324" y="5144"/>
                  </a:lnTo>
                  <a:lnTo>
                    <a:pt x="5448" y="5158"/>
                  </a:lnTo>
                  <a:lnTo>
                    <a:pt x="5531" y="5186"/>
                  </a:lnTo>
                  <a:lnTo>
                    <a:pt x="5600" y="5241"/>
                  </a:lnTo>
                  <a:lnTo>
                    <a:pt x="5641" y="5296"/>
                  </a:lnTo>
                  <a:lnTo>
                    <a:pt x="5683" y="5392"/>
                  </a:lnTo>
                  <a:lnTo>
                    <a:pt x="5765" y="5682"/>
                  </a:lnTo>
                  <a:lnTo>
                    <a:pt x="5159" y="5130"/>
                  </a:lnTo>
                  <a:close/>
                  <a:moveTo>
                    <a:pt x="6524" y="5420"/>
                  </a:moveTo>
                  <a:lnTo>
                    <a:pt x="6593" y="5434"/>
                  </a:lnTo>
                  <a:lnTo>
                    <a:pt x="6689" y="5489"/>
                  </a:lnTo>
                  <a:lnTo>
                    <a:pt x="6786" y="5572"/>
                  </a:lnTo>
                  <a:lnTo>
                    <a:pt x="6179" y="5765"/>
                  </a:lnTo>
                  <a:lnTo>
                    <a:pt x="6358" y="5572"/>
                  </a:lnTo>
                  <a:lnTo>
                    <a:pt x="6414" y="5489"/>
                  </a:lnTo>
                  <a:lnTo>
                    <a:pt x="6469" y="5448"/>
                  </a:lnTo>
                  <a:lnTo>
                    <a:pt x="6524" y="5420"/>
                  </a:lnTo>
                  <a:close/>
                  <a:moveTo>
                    <a:pt x="4979" y="5172"/>
                  </a:moveTo>
                  <a:lnTo>
                    <a:pt x="5669" y="5792"/>
                  </a:lnTo>
                  <a:lnTo>
                    <a:pt x="4855" y="5627"/>
                  </a:lnTo>
                  <a:lnTo>
                    <a:pt x="4979" y="5172"/>
                  </a:lnTo>
                  <a:close/>
                  <a:moveTo>
                    <a:pt x="6869" y="5723"/>
                  </a:moveTo>
                  <a:lnTo>
                    <a:pt x="6910" y="5751"/>
                  </a:lnTo>
                  <a:lnTo>
                    <a:pt x="6951" y="5792"/>
                  </a:lnTo>
                  <a:lnTo>
                    <a:pt x="6979" y="5848"/>
                  </a:lnTo>
                  <a:lnTo>
                    <a:pt x="7020" y="5972"/>
                  </a:lnTo>
                  <a:lnTo>
                    <a:pt x="7062" y="6096"/>
                  </a:lnTo>
                  <a:lnTo>
                    <a:pt x="6234" y="5916"/>
                  </a:lnTo>
                  <a:lnTo>
                    <a:pt x="6814" y="5723"/>
                  </a:lnTo>
                  <a:close/>
                  <a:moveTo>
                    <a:pt x="4828" y="5779"/>
                  </a:moveTo>
                  <a:lnTo>
                    <a:pt x="5628" y="5944"/>
                  </a:lnTo>
                  <a:lnTo>
                    <a:pt x="4731" y="6234"/>
                  </a:lnTo>
                  <a:lnTo>
                    <a:pt x="4828" y="5779"/>
                  </a:lnTo>
                  <a:close/>
                  <a:moveTo>
                    <a:pt x="7545" y="5517"/>
                  </a:moveTo>
                  <a:lnTo>
                    <a:pt x="7558" y="5544"/>
                  </a:lnTo>
                  <a:lnTo>
                    <a:pt x="7586" y="5558"/>
                  </a:lnTo>
                  <a:lnTo>
                    <a:pt x="7889" y="6275"/>
                  </a:lnTo>
                  <a:lnTo>
                    <a:pt x="7241" y="6137"/>
                  </a:lnTo>
                  <a:lnTo>
                    <a:pt x="7048" y="5654"/>
                  </a:lnTo>
                  <a:lnTo>
                    <a:pt x="7172" y="5599"/>
                  </a:lnTo>
                  <a:lnTo>
                    <a:pt x="7338" y="5544"/>
                  </a:lnTo>
                  <a:lnTo>
                    <a:pt x="7420" y="5517"/>
                  </a:lnTo>
                  <a:close/>
                  <a:moveTo>
                    <a:pt x="8372" y="5227"/>
                  </a:moveTo>
                  <a:lnTo>
                    <a:pt x="8648" y="6441"/>
                  </a:lnTo>
                  <a:lnTo>
                    <a:pt x="8648" y="6441"/>
                  </a:lnTo>
                  <a:lnTo>
                    <a:pt x="8082" y="6316"/>
                  </a:lnTo>
                  <a:lnTo>
                    <a:pt x="7696" y="5448"/>
                  </a:lnTo>
                  <a:lnTo>
                    <a:pt x="8372" y="5227"/>
                  </a:lnTo>
                  <a:close/>
                  <a:moveTo>
                    <a:pt x="3780" y="5544"/>
                  </a:moveTo>
                  <a:lnTo>
                    <a:pt x="4676" y="5737"/>
                  </a:lnTo>
                  <a:lnTo>
                    <a:pt x="4635" y="6041"/>
                  </a:lnTo>
                  <a:lnTo>
                    <a:pt x="4593" y="6206"/>
                  </a:lnTo>
                  <a:lnTo>
                    <a:pt x="4566" y="6275"/>
                  </a:lnTo>
                  <a:lnTo>
                    <a:pt x="4538" y="6303"/>
                  </a:lnTo>
                  <a:lnTo>
                    <a:pt x="3849" y="6523"/>
                  </a:lnTo>
                  <a:lnTo>
                    <a:pt x="3780" y="5544"/>
                  </a:lnTo>
                  <a:close/>
                  <a:moveTo>
                    <a:pt x="9337" y="4924"/>
                  </a:moveTo>
                  <a:lnTo>
                    <a:pt x="9530" y="6634"/>
                  </a:lnTo>
                  <a:lnTo>
                    <a:pt x="9530" y="6634"/>
                  </a:lnTo>
                  <a:lnTo>
                    <a:pt x="8813" y="6468"/>
                  </a:lnTo>
                  <a:lnTo>
                    <a:pt x="8551" y="5296"/>
                  </a:lnTo>
                  <a:lnTo>
                    <a:pt x="8551" y="5254"/>
                  </a:lnTo>
                  <a:lnTo>
                    <a:pt x="8565" y="5213"/>
                  </a:lnTo>
                  <a:lnTo>
                    <a:pt x="8579" y="5172"/>
                  </a:lnTo>
                  <a:lnTo>
                    <a:pt x="8620" y="5144"/>
                  </a:lnTo>
                  <a:lnTo>
                    <a:pt x="8717" y="5089"/>
                  </a:lnTo>
                  <a:lnTo>
                    <a:pt x="8841" y="5048"/>
                  </a:lnTo>
                  <a:lnTo>
                    <a:pt x="9117" y="4979"/>
                  </a:lnTo>
                  <a:lnTo>
                    <a:pt x="9337" y="4924"/>
                  </a:lnTo>
                  <a:close/>
                  <a:moveTo>
                    <a:pt x="6207" y="6068"/>
                  </a:moveTo>
                  <a:lnTo>
                    <a:pt x="7089" y="6261"/>
                  </a:lnTo>
                  <a:lnTo>
                    <a:pt x="6951" y="6758"/>
                  </a:lnTo>
                  <a:lnTo>
                    <a:pt x="6207" y="6068"/>
                  </a:lnTo>
                  <a:close/>
                  <a:moveTo>
                    <a:pt x="2856" y="5351"/>
                  </a:moveTo>
                  <a:lnTo>
                    <a:pt x="3614" y="5517"/>
                  </a:lnTo>
                  <a:lnTo>
                    <a:pt x="3697" y="6496"/>
                  </a:lnTo>
                  <a:lnTo>
                    <a:pt x="3697" y="6523"/>
                  </a:lnTo>
                  <a:lnTo>
                    <a:pt x="3683" y="6551"/>
                  </a:lnTo>
                  <a:lnTo>
                    <a:pt x="3628" y="6606"/>
                  </a:lnTo>
                  <a:lnTo>
                    <a:pt x="3531" y="6647"/>
                  </a:lnTo>
                  <a:lnTo>
                    <a:pt x="3435" y="6675"/>
                  </a:lnTo>
                  <a:lnTo>
                    <a:pt x="3214" y="6730"/>
                  </a:lnTo>
                  <a:lnTo>
                    <a:pt x="3049" y="6772"/>
                  </a:lnTo>
                  <a:lnTo>
                    <a:pt x="2856" y="5351"/>
                  </a:lnTo>
                  <a:close/>
                  <a:moveTo>
                    <a:pt x="9875" y="4744"/>
                  </a:moveTo>
                  <a:lnTo>
                    <a:pt x="10165" y="6772"/>
                  </a:lnTo>
                  <a:lnTo>
                    <a:pt x="9889" y="6730"/>
                  </a:lnTo>
                  <a:lnTo>
                    <a:pt x="9820" y="6703"/>
                  </a:lnTo>
                  <a:lnTo>
                    <a:pt x="9751" y="6689"/>
                  </a:lnTo>
                  <a:lnTo>
                    <a:pt x="9710" y="6661"/>
                  </a:lnTo>
                  <a:lnTo>
                    <a:pt x="9682" y="6620"/>
                  </a:lnTo>
                  <a:lnTo>
                    <a:pt x="9599" y="5889"/>
                  </a:lnTo>
                  <a:lnTo>
                    <a:pt x="9503" y="5034"/>
                  </a:lnTo>
                  <a:lnTo>
                    <a:pt x="9503" y="4951"/>
                  </a:lnTo>
                  <a:lnTo>
                    <a:pt x="9517" y="4896"/>
                  </a:lnTo>
                  <a:lnTo>
                    <a:pt x="9544" y="4855"/>
                  </a:lnTo>
                  <a:lnTo>
                    <a:pt x="9586" y="4827"/>
                  </a:lnTo>
                  <a:lnTo>
                    <a:pt x="9710" y="4786"/>
                  </a:lnTo>
                  <a:lnTo>
                    <a:pt x="9875" y="4744"/>
                  </a:lnTo>
                  <a:close/>
                  <a:moveTo>
                    <a:pt x="5683" y="6096"/>
                  </a:moveTo>
                  <a:lnTo>
                    <a:pt x="4938" y="6923"/>
                  </a:lnTo>
                  <a:lnTo>
                    <a:pt x="4731" y="6399"/>
                  </a:lnTo>
                  <a:lnTo>
                    <a:pt x="5683" y="6096"/>
                  </a:lnTo>
                  <a:close/>
                  <a:moveTo>
                    <a:pt x="1876" y="5130"/>
                  </a:moveTo>
                  <a:lnTo>
                    <a:pt x="2690" y="5310"/>
                  </a:lnTo>
                  <a:lnTo>
                    <a:pt x="2869" y="6565"/>
                  </a:lnTo>
                  <a:lnTo>
                    <a:pt x="2883" y="6661"/>
                  </a:lnTo>
                  <a:lnTo>
                    <a:pt x="2897" y="6744"/>
                  </a:lnTo>
                  <a:lnTo>
                    <a:pt x="2897" y="6772"/>
                  </a:lnTo>
                  <a:lnTo>
                    <a:pt x="2883" y="6799"/>
                  </a:lnTo>
                  <a:lnTo>
                    <a:pt x="2869" y="6827"/>
                  </a:lnTo>
                  <a:lnTo>
                    <a:pt x="2828" y="6854"/>
                  </a:lnTo>
                  <a:lnTo>
                    <a:pt x="2152" y="7061"/>
                  </a:lnTo>
                  <a:lnTo>
                    <a:pt x="1876" y="5130"/>
                  </a:lnTo>
                  <a:close/>
                  <a:moveTo>
                    <a:pt x="5793" y="6206"/>
                  </a:moveTo>
                  <a:lnTo>
                    <a:pt x="5572" y="7199"/>
                  </a:lnTo>
                  <a:lnTo>
                    <a:pt x="5048" y="7034"/>
                  </a:lnTo>
                  <a:lnTo>
                    <a:pt x="5793" y="6206"/>
                  </a:lnTo>
                  <a:close/>
                  <a:moveTo>
                    <a:pt x="1270" y="5006"/>
                  </a:moveTo>
                  <a:lnTo>
                    <a:pt x="1518" y="5048"/>
                  </a:lnTo>
                  <a:lnTo>
                    <a:pt x="1656" y="5075"/>
                  </a:lnTo>
                  <a:lnTo>
                    <a:pt x="1697" y="5103"/>
                  </a:lnTo>
                  <a:lnTo>
                    <a:pt x="1725" y="5144"/>
                  </a:lnTo>
                  <a:lnTo>
                    <a:pt x="1835" y="5930"/>
                  </a:lnTo>
                  <a:lnTo>
                    <a:pt x="1973" y="6909"/>
                  </a:lnTo>
                  <a:lnTo>
                    <a:pt x="1987" y="7047"/>
                  </a:lnTo>
                  <a:lnTo>
                    <a:pt x="1973" y="7089"/>
                  </a:lnTo>
                  <a:lnTo>
                    <a:pt x="1959" y="7130"/>
                  </a:lnTo>
                  <a:lnTo>
                    <a:pt x="1918" y="7144"/>
                  </a:lnTo>
                  <a:lnTo>
                    <a:pt x="1863" y="7158"/>
                  </a:lnTo>
                  <a:lnTo>
                    <a:pt x="1697" y="7213"/>
                  </a:lnTo>
                  <a:lnTo>
                    <a:pt x="1670" y="6937"/>
                  </a:lnTo>
                  <a:lnTo>
                    <a:pt x="1628" y="6661"/>
                  </a:lnTo>
                  <a:lnTo>
                    <a:pt x="1518" y="6096"/>
                  </a:lnTo>
                  <a:lnTo>
                    <a:pt x="1270" y="5006"/>
                  </a:lnTo>
                  <a:close/>
                  <a:moveTo>
                    <a:pt x="6096" y="6178"/>
                  </a:moveTo>
                  <a:lnTo>
                    <a:pt x="6883" y="6896"/>
                  </a:lnTo>
                  <a:lnTo>
                    <a:pt x="6441" y="7254"/>
                  </a:lnTo>
                  <a:lnTo>
                    <a:pt x="6096" y="6178"/>
                  </a:lnTo>
                  <a:close/>
                  <a:moveTo>
                    <a:pt x="5945" y="6234"/>
                  </a:moveTo>
                  <a:lnTo>
                    <a:pt x="6290" y="7296"/>
                  </a:lnTo>
                  <a:lnTo>
                    <a:pt x="5724" y="7240"/>
                  </a:lnTo>
                  <a:lnTo>
                    <a:pt x="5945" y="6234"/>
                  </a:lnTo>
                  <a:close/>
                  <a:moveTo>
                    <a:pt x="4579" y="6441"/>
                  </a:moveTo>
                  <a:lnTo>
                    <a:pt x="4800" y="7020"/>
                  </a:lnTo>
                  <a:lnTo>
                    <a:pt x="4800" y="7061"/>
                  </a:lnTo>
                  <a:lnTo>
                    <a:pt x="4773" y="7116"/>
                  </a:lnTo>
                  <a:lnTo>
                    <a:pt x="4662" y="7254"/>
                  </a:lnTo>
                  <a:lnTo>
                    <a:pt x="4428" y="7475"/>
                  </a:lnTo>
                  <a:lnTo>
                    <a:pt x="3904" y="6661"/>
                  </a:lnTo>
                  <a:lnTo>
                    <a:pt x="4579" y="6441"/>
                  </a:lnTo>
                  <a:close/>
                  <a:moveTo>
                    <a:pt x="7324" y="6303"/>
                  </a:moveTo>
                  <a:lnTo>
                    <a:pt x="7517" y="6344"/>
                  </a:lnTo>
                  <a:lnTo>
                    <a:pt x="7848" y="6427"/>
                  </a:lnTo>
                  <a:lnTo>
                    <a:pt x="7889" y="6441"/>
                  </a:lnTo>
                  <a:lnTo>
                    <a:pt x="7903" y="6482"/>
                  </a:lnTo>
                  <a:lnTo>
                    <a:pt x="7917" y="6523"/>
                  </a:lnTo>
                  <a:lnTo>
                    <a:pt x="7931" y="6578"/>
                  </a:lnTo>
                  <a:lnTo>
                    <a:pt x="7931" y="6730"/>
                  </a:lnTo>
                  <a:lnTo>
                    <a:pt x="7917" y="6896"/>
                  </a:lnTo>
                  <a:lnTo>
                    <a:pt x="7862" y="7254"/>
                  </a:lnTo>
                  <a:lnTo>
                    <a:pt x="7820" y="7502"/>
                  </a:lnTo>
                  <a:lnTo>
                    <a:pt x="7724" y="7447"/>
                  </a:lnTo>
                  <a:lnTo>
                    <a:pt x="7627" y="7378"/>
                  </a:lnTo>
                  <a:lnTo>
                    <a:pt x="7434" y="7213"/>
                  </a:lnTo>
                  <a:lnTo>
                    <a:pt x="7255" y="7034"/>
                  </a:lnTo>
                  <a:lnTo>
                    <a:pt x="7089" y="6868"/>
                  </a:lnTo>
                  <a:lnTo>
                    <a:pt x="7227" y="6316"/>
                  </a:lnTo>
                  <a:lnTo>
                    <a:pt x="7241" y="6316"/>
                  </a:lnTo>
                  <a:lnTo>
                    <a:pt x="7255" y="6303"/>
                  </a:lnTo>
                  <a:close/>
                  <a:moveTo>
                    <a:pt x="6993" y="7006"/>
                  </a:moveTo>
                  <a:lnTo>
                    <a:pt x="7007" y="7020"/>
                  </a:lnTo>
                  <a:lnTo>
                    <a:pt x="7586" y="7544"/>
                  </a:lnTo>
                  <a:lnTo>
                    <a:pt x="6924" y="7654"/>
                  </a:lnTo>
                  <a:lnTo>
                    <a:pt x="6731" y="7696"/>
                  </a:lnTo>
                  <a:lnTo>
                    <a:pt x="6662" y="7696"/>
                  </a:lnTo>
                  <a:lnTo>
                    <a:pt x="6621" y="7682"/>
                  </a:lnTo>
                  <a:lnTo>
                    <a:pt x="6579" y="7654"/>
                  </a:lnTo>
                  <a:lnTo>
                    <a:pt x="6552" y="7599"/>
                  </a:lnTo>
                  <a:lnTo>
                    <a:pt x="6496" y="7420"/>
                  </a:lnTo>
                  <a:lnTo>
                    <a:pt x="6758" y="7171"/>
                  </a:lnTo>
                  <a:lnTo>
                    <a:pt x="6924" y="7047"/>
                  </a:lnTo>
                  <a:lnTo>
                    <a:pt x="6979" y="7020"/>
                  </a:lnTo>
                  <a:lnTo>
                    <a:pt x="6993" y="7006"/>
                  </a:lnTo>
                  <a:close/>
                  <a:moveTo>
                    <a:pt x="8096" y="6482"/>
                  </a:moveTo>
                  <a:lnTo>
                    <a:pt x="8675" y="6606"/>
                  </a:lnTo>
                  <a:lnTo>
                    <a:pt x="8096" y="7778"/>
                  </a:lnTo>
                  <a:lnTo>
                    <a:pt x="8013" y="7709"/>
                  </a:lnTo>
                  <a:lnTo>
                    <a:pt x="7972" y="7682"/>
                  </a:lnTo>
                  <a:lnTo>
                    <a:pt x="7931" y="7640"/>
                  </a:lnTo>
                  <a:lnTo>
                    <a:pt x="7986" y="7530"/>
                  </a:lnTo>
                  <a:lnTo>
                    <a:pt x="8027" y="7392"/>
                  </a:lnTo>
                  <a:lnTo>
                    <a:pt x="8041" y="7240"/>
                  </a:lnTo>
                  <a:lnTo>
                    <a:pt x="8055" y="7089"/>
                  </a:lnTo>
                  <a:lnTo>
                    <a:pt x="8069" y="6758"/>
                  </a:lnTo>
                  <a:lnTo>
                    <a:pt x="8096" y="6482"/>
                  </a:lnTo>
                  <a:close/>
                  <a:moveTo>
                    <a:pt x="4924" y="7158"/>
                  </a:moveTo>
                  <a:lnTo>
                    <a:pt x="5255" y="7240"/>
                  </a:lnTo>
                  <a:lnTo>
                    <a:pt x="5448" y="7296"/>
                  </a:lnTo>
                  <a:lnTo>
                    <a:pt x="5503" y="7323"/>
                  </a:lnTo>
                  <a:lnTo>
                    <a:pt x="5545" y="7365"/>
                  </a:lnTo>
                  <a:lnTo>
                    <a:pt x="5559" y="7406"/>
                  </a:lnTo>
                  <a:lnTo>
                    <a:pt x="5545" y="7475"/>
                  </a:lnTo>
                  <a:lnTo>
                    <a:pt x="5503" y="7654"/>
                  </a:lnTo>
                  <a:lnTo>
                    <a:pt x="5421" y="7958"/>
                  </a:lnTo>
                  <a:lnTo>
                    <a:pt x="4552" y="7571"/>
                  </a:lnTo>
                  <a:lnTo>
                    <a:pt x="4924" y="7158"/>
                  </a:lnTo>
                  <a:close/>
                  <a:moveTo>
                    <a:pt x="5697" y="7392"/>
                  </a:moveTo>
                  <a:lnTo>
                    <a:pt x="5972" y="7406"/>
                  </a:lnTo>
                  <a:lnTo>
                    <a:pt x="6083" y="7420"/>
                  </a:lnTo>
                  <a:lnTo>
                    <a:pt x="6165" y="7433"/>
                  </a:lnTo>
                  <a:lnTo>
                    <a:pt x="6248" y="7475"/>
                  </a:lnTo>
                  <a:lnTo>
                    <a:pt x="6317" y="7530"/>
                  </a:lnTo>
                  <a:lnTo>
                    <a:pt x="6386" y="7613"/>
                  </a:lnTo>
                  <a:lnTo>
                    <a:pt x="6427" y="7751"/>
                  </a:lnTo>
                  <a:lnTo>
                    <a:pt x="5572" y="7958"/>
                  </a:lnTo>
                  <a:lnTo>
                    <a:pt x="5697" y="7392"/>
                  </a:lnTo>
                  <a:close/>
                  <a:moveTo>
                    <a:pt x="3724" y="6730"/>
                  </a:moveTo>
                  <a:lnTo>
                    <a:pt x="3780" y="6758"/>
                  </a:lnTo>
                  <a:lnTo>
                    <a:pt x="3821" y="6799"/>
                  </a:lnTo>
                  <a:lnTo>
                    <a:pt x="3862" y="6854"/>
                  </a:lnTo>
                  <a:lnTo>
                    <a:pt x="3945" y="6992"/>
                  </a:lnTo>
                  <a:lnTo>
                    <a:pt x="4000" y="7102"/>
                  </a:lnTo>
                  <a:lnTo>
                    <a:pt x="4193" y="7365"/>
                  </a:lnTo>
                  <a:lnTo>
                    <a:pt x="4290" y="7516"/>
                  </a:lnTo>
                  <a:lnTo>
                    <a:pt x="4304" y="7571"/>
                  </a:lnTo>
                  <a:lnTo>
                    <a:pt x="4317" y="7599"/>
                  </a:lnTo>
                  <a:lnTo>
                    <a:pt x="4304" y="7613"/>
                  </a:lnTo>
                  <a:lnTo>
                    <a:pt x="4111" y="7847"/>
                  </a:lnTo>
                  <a:lnTo>
                    <a:pt x="4000" y="7958"/>
                  </a:lnTo>
                  <a:lnTo>
                    <a:pt x="3876" y="8040"/>
                  </a:lnTo>
                  <a:lnTo>
                    <a:pt x="3118" y="6923"/>
                  </a:lnTo>
                  <a:lnTo>
                    <a:pt x="3669" y="6744"/>
                  </a:lnTo>
                  <a:lnTo>
                    <a:pt x="3724" y="6730"/>
                  </a:lnTo>
                  <a:close/>
                  <a:moveTo>
                    <a:pt x="4442" y="7696"/>
                  </a:moveTo>
                  <a:lnTo>
                    <a:pt x="4676" y="7778"/>
                  </a:lnTo>
                  <a:lnTo>
                    <a:pt x="5021" y="7930"/>
                  </a:lnTo>
                  <a:lnTo>
                    <a:pt x="5186" y="8013"/>
                  </a:lnTo>
                  <a:lnTo>
                    <a:pt x="5310" y="8095"/>
                  </a:lnTo>
                  <a:lnTo>
                    <a:pt x="5352" y="8137"/>
                  </a:lnTo>
                  <a:lnTo>
                    <a:pt x="5366" y="8178"/>
                  </a:lnTo>
                  <a:lnTo>
                    <a:pt x="5366" y="8220"/>
                  </a:lnTo>
                  <a:lnTo>
                    <a:pt x="5352" y="8261"/>
                  </a:lnTo>
                  <a:lnTo>
                    <a:pt x="5324" y="8275"/>
                  </a:lnTo>
                  <a:lnTo>
                    <a:pt x="5131" y="8275"/>
                  </a:lnTo>
                  <a:lnTo>
                    <a:pt x="4952" y="8247"/>
                  </a:lnTo>
                  <a:lnTo>
                    <a:pt x="4745" y="8220"/>
                  </a:lnTo>
                  <a:lnTo>
                    <a:pt x="4345" y="8137"/>
                  </a:lnTo>
                  <a:lnTo>
                    <a:pt x="4097" y="8082"/>
                  </a:lnTo>
                  <a:lnTo>
                    <a:pt x="4442" y="7696"/>
                  </a:lnTo>
                  <a:close/>
                  <a:moveTo>
                    <a:pt x="9006" y="6661"/>
                  </a:moveTo>
                  <a:lnTo>
                    <a:pt x="9103" y="6675"/>
                  </a:lnTo>
                  <a:lnTo>
                    <a:pt x="9213" y="6703"/>
                  </a:lnTo>
                  <a:lnTo>
                    <a:pt x="9475" y="6772"/>
                  </a:lnTo>
                  <a:lnTo>
                    <a:pt x="8703" y="8344"/>
                  </a:lnTo>
                  <a:lnTo>
                    <a:pt x="8220" y="7889"/>
                  </a:lnTo>
                  <a:lnTo>
                    <a:pt x="8703" y="6896"/>
                  </a:lnTo>
                  <a:lnTo>
                    <a:pt x="8772" y="6785"/>
                  </a:lnTo>
                  <a:lnTo>
                    <a:pt x="8841" y="6703"/>
                  </a:lnTo>
                  <a:lnTo>
                    <a:pt x="8882" y="6675"/>
                  </a:lnTo>
                  <a:lnTo>
                    <a:pt x="8924" y="6661"/>
                  </a:lnTo>
                  <a:close/>
                  <a:moveTo>
                    <a:pt x="2952" y="6965"/>
                  </a:moveTo>
                  <a:lnTo>
                    <a:pt x="3504" y="7778"/>
                  </a:lnTo>
                  <a:lnTo>
                    <a:pt x="3655" y="7985"/>
                  </a:lnTo>
                  <a:lnTo>
                    <a:pt x="3711" y="8054"/>
                  </a:lnTo>
                  <a:lnTo>
                    <a:pt x="3724" y="8123"/>
                  </a:lnTo>
                  <a:lnTo>
                    <a:pt x="3724" y="8192"/>
                  </a:lnTo>
                  <a:lnTo>
                    <a:pt x="3697" y="8261"/>
                  </a:lnTo>
                  <a:lnTo>
                    <a:pt x="3642" y="8344"/>
                  </a:lnTo>
                  <a:lnTo>
                    <a:pt x="3545" y="8440"/>
                  </a:lnTo>
                  <a:lnTo>
                    <a:pt x="2235" y="7199"/>
                  </a:lnTo>
                  <a:lnTo>
                    <a:pt x="2952" y="6965"/>
                  </a:lnTo>
                  <a:close/>
                  <a:moveTo>
                    <a:pt x="7131" y="0"/>
                  </a:moveTo>
                  <a:lnTo>
                    <a:pt x="6827" y="1421"/>
                  </a:lnTo>
                  <a:lnTo>
                    <a:pt x="6786" y="1586"/>
                  </a:lnTo>
                  <a:lnTo>
                    <a:pt x="6745" y="1710"/>
                  </a:lnTo>
                  <a:lnTo>
                    <a:pt x="6717" y="1738"/>
                  </a:lnTo>
                  <a:lnTo>
                    <a:pt x="6689" y="1765"/>
                  </a:lnTo>
                  <a:lnTo>
                    <a:pt x="6662" y="1793"/>
                  </a:lnTo>
                  <a:lnTo>
                    <a:pt x="6538" y="1793"/>
                  </a:lnTo>
                  <a:lnTo>
                    <a:pt x="6427" y="1765"/>
                  </a:lnTo>
                  <a:lnTo>
                    <a:pt x="6276" y="1724"/>
                  </a:lnTo>
                  <a:lnTo>
                    <a:pt x="6096" y="1683"/>
                  </a:lnTo>
                  <a:lnTo>
                    <a:pt x="4552" y="1352"/>
                  </a:lnTo>
                  <a:lnTo>
                    <a:pt x="4524" y="1338"/>
                  </a:lnTo>
                  <a:lnTo>
                    <a:pt x="4497" y="1296"/>
                  </a:lnTo>
                  <a:lnTo>
                    <a:pt x="4442" y="1172"/>
                  </a:lnTo>
                  <a:lnTo>
                    <a:pt x="4386" y="1007"/>
                  </a:lnTo>
                  <a:lnTo>
                    <a:pt x="4317" y="800"/>
                  </a:lnTo>
                  <a:lnTo>
                    <a:pt x="4152" y="138"/>
                  </a:lnTo>
                  <a:lnTo>
                    <a:pt x="4097" y="152"/>
                  </a:lnTo>
                  <a:lnTo>
                    <a:pt x="4069" y="193"/>
                  </a:lnTo>
                  <a:lnTo>
                    <a:pt x="4055" y="235"/>
                  </a:lnTo>
                  <a:lnTo>
                    <a:pt x="4042" y="290"/>
                  </a:lnTo>
                  <a:lnTo>
                    <a:pt x="4042" y="359"/>
                  </a:lnTo>
                  <a:lnTo>
                    <a:pt x="4055" y="428"/>
                  </a:lnTo>
                  <a:lnTo>
                    <a:pt x="4097" y="607"/>
                  </a:lnTo>
                  <a:lnTo>
                    <a:pt x="4166" y="772"/>
                  </a:lnTo>
                  <a:lnTo>
                    <a:pt x="4235" y="952"/>
                  </a:lnTo>
                  <a:lnTo>
                    <a:pt x="4331" y="1186"/>
                  </a:lnTo>
                  <a:lnTo>
                    <a:pt x="4345" y="1255"/>
                  </a:lnTo>
                  <a:lnTo>
                    <a:pt x="4345" y="1310"/>
                  </a:lnTo>
                  <a:lnTo>
                    <a:pt x="4331" y="1352"/>
                  </a:lnTo>
                  <a:lnTo>
                    <a:pt x="4317" y="1393"/>
                  </a:lnTo>
                  <a:lnTo>
                    <a:pt x="4290" y="1434"/>
                  </a:lnTo>
                  <a:lnTo>
                    <a:pt x="4248" y="1462"/>
                  </a:lnTo>
                  <a:lnTo>
                    <a:pt x="4166" y="1517"/>
                  </a:lnTo>
                  <a:lnTo>
                    <a:pt x="4055" y="1559"/>
                  </a:lnTo>
                  <a:lnTo>
                    <a:pt x="3931" y="1600"/>
                  </a:lnTo>
                  <a:lnTo>
                    <a:pt x="3821" y="1641"/>
                  </a:lnTo>
                  <a:lnTo>
                    <a:pt x="3697" y="1683"/>
                  </a:lnTo>
                  <a:lnTo>
                    <a:pt x="2249" y="2345"/>
                  </a:lnTo>
                  <a:lnTo>
                    <a:pt x="2194" y="2358"/>
                  </a:lnTo>
                  <a:lnTo>
                    <a:pt x="2138" y="2358"/>
                  </a:lnTo>
                  <a:lnTo>
                    <a:pt x="2083" y="2345"/>
                  </a:lnTo>
                  <a:lnTo>
                    <a:pt x="2042" y="2317"/>
                  </a:lnTo>
                  <a:lnTo>
                    <a:pt x="1945" y="2234"/>
                  </a:lnTo>
                  <a:lnTo>
                    <a:pt x="1849" y="2110"/>
                  </a:lnTo>
                  <a:lnTo>
                    <a:pt x="1766" y="2000"/>
                  </a:lnTo>
                  <a:lnTo>
                    <a:pt x="1683" y="1890"/>
                  </a:lnTo>
                  <a:lnTo>
                    <a:pt x="1628" y="1848"/>
                  </a:lnTo>
                  <a:lnTo>
                    <a:pt x="1587" y="1821"/>
                  </a:lnTo>
                  <a:lnTo>
                    <a:pt x="1545" y="1807"/>
                  </a:lnTo>
                  <a:lnTo>
                    <a:pt x="1490" y="1807"/>
                  </a:lnTo>
                  <a:lnTo>
                    <a:pt x="1449" y="1821"/>
                  </a:lnTo>
                  <a:lnTo>
                    <a:pt x="1421" y="1848"/>
                  </a:lnTo>
                  <a:lnTo>
                    <a:pt x="1421" y="1890"/>
                  </a:lnTo>
                  <a:lnTo>
                    <a:pt x="1435" y="1931"/>
                  </a:lnTo>
                  <a:lnTo>
                    <a:pt x="1518" y="2041"/>
                  </a:lnTo>
                  <a:lnTo>
                    <a:pt x="1656" y="2165"/>
                  </a:lnTo>
                  <a:lnTo>
                    <a:pt x="1918" y="2400"/>
                  </a:lnTo>
                  <a:lnTo>
                    <a:pt x="2014" y="2483"/>
                  </a:lnTo>
                  <a:lnTo>
                    <a:pt x="2042" y="2510"/>
                  </a:lnTo>
                  <a:lnTo>
                    <a:pt x="2042" y="2524"/>
                  </a:lnTo>
                  <a:lnTo>
                    <a:pt x="1545" y="3779"/>
                  </a:lnTo>
                  <a:lnTo>
                    <a:pt x="1325" y="4331"/>
                  </a:lnTo>
                  <a:lnTo>
                    <a:pt x="1187" y="4661"/>
                  </a:lnTo>
                  <a:lnTo>
                    <a:pt x="1145" y="4772"/>
                  </a:lnTo>
                  <a:lnTo>
                    <a:pt x="1118" y="4799"/>
                  </a:lnTo>
                  <a:lnTo>
                    <a:pt x="1104" y="4813"/>
                  </a:lnTo>
                  <a:lnTo>
                    <a:pt x="828" y="4730"/>
                  </a:lnTo>
                  <a:lnTo>
                    <a:pt x="649" y="4689"/>
                  </a:lnTo>
                  <a:lnTo>
                    <a:pt x="470" y="4634"/>
                  </a:lnTo>
                  <a:lnTo>
                    <a:pt x="290" y="4606"/>
                  </a:lnTo>
                  <a:lnTo>
                    <a:pt x="139" y="4606"/>
                  </a:lnTo>
                  <a:lnTo>
                    <a:pt x="84" y="4620"/>
                  </a:lnTo>
                  <a:lnTo>
                    <a:pt x="42" y="4648"/>
                  </a:lnTo>
                  <a:lnTo>
                    <a:pt x="1" y="4675"/>
                  </a:lnTo>
                  <a:lnTo>
                    <a:pt x="1" y="4730"/>
                  </a:lnTo>
                  <a:lnTo>
                    <a:pt x="1035" y="4951"/>
                  </a:lnTo>
                  <a:lnTo>
                    <a:pt x="1077" y="4979"/>
                  </a:lnTo>
                  <a:lnTo>
                    <a:pt x="1118" y="5034"/>
                  </a:lnTo>
                  <a:lnTo>
                    <a:pt x="1159" y="5103"/>
                  </a:lnTo>
                  <a:lnTo>
                    <a:pt x="1187" y="5199"/>
                  </a:lnTo>
                  <a:lnTo>
                    <a:pt x="1256" y="5448"/>
                  </a:lnTo>
                  <a:lnTo>
                    <a:pt x="1311" y="5723"/>
                  </a:lnTo>
                  <a:lnTo>
                    <a:pt x="1394" y="6289"/>
                  </a:lnTo>
                  <a:lnTo>
                    <a:pt x="1449" y="6647"/>
                  </a:lnTo>
                  <a:lnTo>
                    <a:pt x="1518" y="6909"/>
                  </a:lnTo>
                  <a:lnTo>
                    <a:pt x="1545" y="7020"/>
                  </a:lnTo>
                  <a:lnTo>
                    <a:pt x="1545" y="7102"/>
                  </a:lnTo>
                  <a:lnTo>
                    <a:pt x="1532" y="7171"/>
                  </a:lnTo>
                  <a:lnTo>
                    <a:pt x="1518" y="7213"/>
                  </a:lnTo>
                  <a:lnTo>
                    <a:pt x="1490" y="7240"/>
                  </a:lnTo>
                  <a:lnTo>
                    <a:pt x="1408" y="7296"/>
                  </a:lnTo>
                  <a:lnTo>
                    <a:pt x="1283" y="7351"/>
                  </a:lnTo>
                  <a:lnTo>
                    <a:pt x="139" y="7709"/>
                  </a:lnTo>
                  <a:lnTo>
                    <a:pt x="153" y="7764"/>
                  </a:lnTo>
                  <a:lnTo>
                    <a:pt x="194" y="7792"/>
                  </a:lnTo>
                  <a:lnTo>
                    <a:pt x="249" y="7806"/>
                  </a:lnTo>
                  <a:lnTo>
                    <a:pt x="318" y="7820"/>
                  </a:lnTo>
                  <a:lnTo>
                    <a:pt x="401" y="7806"/>
                  </a:lnTo>
                  <a:lnTo>
                    <a:pt x="484" y="7792"/>
                  </a:lnTo>
                  <a:lnTo>
                    <a:pt x="690" y="7737"/>
                  </a:lnTo>
                  <a:lnTo>
                    <a:pt x="897" y="7668"/>
                  </a:lnTo>
                  <a:lnTo>
                    <a:pt x="1090" y="7585"/>
                  </a:lnTo>
                  <a:lnTo>
                    <a:pt x="1380" y="7475"/>
                  </a:lnTo>
                  <a:lnTo>
                    <a:pt x="1490" y="7433"/>
                  </a:lnTo>
                  <a:lnTo>
                    <a:pt x="1573" y="7420"/>
                  </a:lnTo>
                  <a:lnTo>
                    <a:pt x="1601" y="7420"/>
                  </a:lnTo>
                  <a:lnTo>
                    <a:pt x="1628" y="7447"/>
                  </a:lnTo>
                  <a:lnTo>
                    <a:pt x="1711" y="7530"/>
                  </a:lnTo>
                  <a:lnTo>
                    <a:pt x="1945" y="7889"/>
                  </a:lnTo>
                  <a:lnTo>
                    <a:pt x="2194" y="8233"/>
                  </a:lnTo>
                  <a:lnTo>
                    <a:pt x="2359" y="8454"/>
                  </a:lnTo>
                  <a:lnTo>
                    <a:pt x="2538" y="8454"/>
                  </a:lnTo>
                  <a:lnTo>
                    <a:pt x="2152" y="7902"/>
                  </a:lnTo>
                  <a:lnTo>
                    <a:pt x="1766" y="7351"/>
                  </a:lnTo>
                  <a:lnTo>
                    <a:pt x="1932" y="7296"/>
                  </a:lnTo>
                  <a:lnTo>
                    <a:pt x="1987" y="7282"/>
                  </a:lnTo>
                  <a:lnTo>
                    <a:pt x="2028" y="7282"/>
                  </a:lnTo>
                  <a:lnTo>
                    <a:pt x="2069" y="7296"/>
                  </a:lnTo>
                  <a:lnTo>
                    <a:pt x="2125" y="7309"/>
                  </a:lnTo>
                  <a:lnTo>
                    <a:pt x="2235" y="7420"/>
                  </a:lnTo>
                  <a:lnTo>
                    <a:pt x="2980" y="8123"/>
                  </a:lnTo>
                  <a:lnTo>
                    <a:pt x="3159" y="8261"/>
                  </a:lnTo>
                  <a:lnTo>
                    <a:pt x="3269" y="8357"/>
                  </a:lnTo>
                  <a:lnTo>
                    <a:pt x="3380" y="8454"/>
                  </a:lnTo>
                  <a:lnTo>
                    <a:pt x="3752" y="8454"/>
                  </a:lnTo>
                  <a:lnTo>
                    <a:pt x="3973" y="8220"/>
                  </a:lnTo>
                  <a:lnTo>
                    <a:pt x="5324" y="8413"/>
                  </a:lnTo>
                  <a:lnTo>
                    <a:pt x="5310" y="8454"/>
                  </a:lnTo>
                  <a:lnTo>
                    <a:pt x="5462" y="8454"/>
                  </a:lnTo>
                  <a:lnTo>
                    <a:pt x="5476" y="8440"/>
                  </a:lnTo>
                  <a:lnTo>
                    <a:pt x="5490" y="8454"/>
                  </a:lnTo>
                  <a:lnTo>
                    <a:pt x="5862" y="8454"/>
                  </a:lnTo>
                  <a:lnTo>
                    <a:pt x="5710" y="8385"/>
                  </a:lnTo>
                  <a:lnTo>
                    <a:pt x="5600" y="8302"/>
                  </a:lnTo>
                  <a:lnTo>
                    <a:pt x="5559" y="8261"/>
                  </a:lnTo>
                  <a:lnTo>
                    <a:pt x="5531" y="8220"/>
                  </a:lnTo>
                  <a:lnTo>
                    <a:pt x="5531" y="8178"/>
                  </a:lnTo>
                  <a:lnTo>
                    <a:pt x="5531" y="8137"/>
                  </a:lnTo>
                  <a:lnTo>
                    <a:pt x="6469" y="7902"/>
                  </a:lnTo>
                  <a:lnTo>
                    <a:pt x="6483" y="7916"/>
                  </a:lnTo>
                  <a:lnTo>
                    <a:pt x="6496" y="7944"/>
                  </a:lnTo>
                  <a:lnTo>
                    <a:pt x="6552" y="8082"/>
                  </a:lnTo>
                  <a:lnTo>
                    <a:pt x="6662" y="8454"/>
                  </a:lnTo>
                  <a:lnTo>
                    <a:pt x="6827" y="8454"/>
                  </a:lnTo>
                  <a:lnTo>
                    <a:pt x="6634" y="7861"/>
                  </a:lnTo>
                  <a:lnTo>
                    <a:pt x="7420" y="7723"/>
                  </a:lnTo>
                  <a:lnTo>
                    <a:pt x="7613" y="7696"/>
                  </a:lnTo>
                  <a:lnTo>
                    <a:pt x="7682" y="7696"/>
                  </a:lnTo>
                  <a:lnTo>
                    <a:pt x="7738" y="7709"/>
                  </a:lnTo>
                  <a:lnTo>
                    <a:pt x="7793" y="7737"/>
                  </a:lnTo>
                  <a:lnTo>
                    <a:pt x="7848" y="7778"/>
                  </a:lnTo>
                  <a:lnTo>
                    <a:pt x="8000" y="7902"/>
                  </a:lnTo>
                  <a:lnTo>
                    <a:pt x="7269" y="8454"/>
                  </a:lnTo>
                  <a:lnTo>
                    <a:pt x="7531" y="8454"/>
                  </a:lnTo>
                  <a:lnTo>
                    <a:pt x="7903" y="8178"/>
                  </a:lnTo>
                  <a:lnTo>
                    <a:pt x="8013" y="8109"/>
                  </a:lnTo>
                  <a:lnTo>
                    <a:pt x="8096" y="8082"/>
                  </a:lnTo>
                  <a:lnTo>
                    <a:pt x="8138" y="8068"/>
                  </a:lnTo>
                  <a:lnTo>
                    <a:pt x="8179" y="8082"/>
                  </a:lnTo>
                  <a:lnTo>
                    <a:pt x="8262" y="8123"/>
                  </a:lnTo>
                  <a:lnTo>
                    <a:pt x="8331" y="8178"/>
                  </a:lnTo>
                  <a:lnTo>
                    <a:pt x="8400" y="8261"/>
                  </a:lnTo>
                  <a:lnTo>
                    <a:pt x="8496" y="8344"/>
                  </a:lnTo>
                  <a:lnTo>
                    <a:pt x="8593" y="8440"/>
                  </a:lnTo>
                  <a:lnTo>
                    <a:pt x="8579" y="8454"/>
                  </a:lnTo>
                  <a:lnTo>
                    <a:pt x="8827" y="8454"/>
                  </a:lnTo>
                  <a:lnTo>
                    <a:pt x="8827" y="8440"/>
                  </a:lnTo>
                  <a:lnTo>
                    <a:pt x="8827" y="8371"/>
                  </a:lnTo>
                  <a:lnTo>
                    <a:pt x="8855" y="8289"/>
                  </a:lnTo>
                  <a:lnTo>
                    <a:pt x="8965" y="8082"/>
                  </a:lnTo>
                  <a:lnTo>
                    <a:pt x="9089" y="7889"/>
                  </a:lnTo>
                  <a:lnTo>
                    <a:pt x="9172" y="7737"/>
                  </a:lnTo>
                  <a:lnTo>
                    <a:pt x="9599" y="6896"/>
                  </a:lnTo>
                  <a:lnTo>
                    <a:pt x="9613" y="6868"/>
                  </a:lnTo>
                  <a:lnTo>
                    <a:pt x="9641" y="6840"/>
                  </a:lnTo>
                  <a:lnTo>
                    <a:pt x="9696" y="6827"/>
                  </a:lnTo>
                  <a:lnTo>
                    <a:pt x="9765" y="6813"/>
                  </a:lnTo>
                  <a:lnTo>
                    <a:pt x="9848" y="6827"/>
                  </a:lnTo>
                  <a:lnTo>
                    <a:pt x="10013" y="6882"/>
                  </a:lnTo>
                  <a:lnTo>
                    <a:pt x="10151" y="6923"/>
                  </a:lnTo>
                  <a:lnTo>
                    <a:pt x="9503" y="8454"/>
                  </a:lnTo>
                  <a:lnTo>
                    <a:pt x="9641" y="8454"/>
                  </a:lnTo>
                  <a:lnTo>
                    <a:pt x="9820" y="8054"/>
                  </a:lnTo>
                  <a:lnTo>
                    <a:pt x="9944" y="7806"/>
                  </a:lnTo>
                  <a:lnTo>
                    <a:pt x="9986" y="7696"/>
                  </a:lnTo>
                  <a:lnTo>
                    <a:pt x="10027" y="7558"/>
                  </a:lnTo>
                  <a:lnTo>
                    <a:pt x="10082" y="7406"/>
                  </a:lnTo>
                  <a:lnTo>
                    <a:pt x="10137" y="7268"/>
                  </a:lnTo>
                  <a:lnTo>
                    <a:pt x="10192" y="7144"/>
                  </a:lnTo>
                  <a:lnTo>
                    <a:pt x="10234" y="7089"/>
                  </a:lnTo>
                  <a:lnTo>
                    <a:pt x="10275" y="7047"/>
                  </a:lnTo>
                  <a:lnTo>
                    <a:pt x="10317" y="7020"/>
                  </a:lnTo>
                  <a:lnTo>
                    <a:pt x="10372" y="6992"/>
                  </a:lnTo>
                  <a:lnTo>
                    <a:pt x="10482" y="6992"/>
                  </a:lnTo>
                  <a:lnTo>
                    <a:pt x="10799" y="7075"/>
                  </a:lnTo>
                  <a:lnTo>
                    <a:pt x="11020" y="7144"/>
                  </a:lnTo>
                  <a:lnTo>
                    <a:pt x="11268" y="7199"/>
                  </a:lnTo>
                  <a:lnTo>
                    <a:pt x="11489" y="7240"/>
                  </a:lnTo>
                  <a:lnTo>
                    <a:pt x="11765" y="7240"/>
                  </a:lnTo>
                  <a:lnTo>
                    <a:pt x="11820" y="7213"/>
                  </a:lnTo>
                  <a:lnTo>
                    <a:pt x="11861" y="7185"/>
                  </a:lnTo>
                  <a:lnTo>
                    <a:pt x="11875" y="7130"/>
                  </a:lnTo>
                  <a:lnTo>
                    <a:pt x="10427" y="6827"/>
                  </a:lnTo>
                  <a:lnTo>
                    <a:pt x="10385" y="6799"/>
                  </a:lnTo>
                  <a:lnTo>
                    <a:pt x="10344" y="6772"/>
                  </a:lnTo>
                  <a:lnTo>
                    <a:pt x="10317" y="6716"/>
                  </a:lnTo>
                  <a:lnTo>
                    <a:pt x="10289" y="6647"/>
                  </a:lnTo>
                  <a:lnTo>
                    <a:pt x="10248" y="6482"/>
                  </a:lnTo>
                  <a:lnTo>
                    <a:pt x="10220" y="6289"/>
                  </a:lnTo>
                  <a:lnTo>
                    <a:pt x="10179" y="5903"/>
                  </a:lnTo>
                  <a:lnTo>
                    <a:pt x="10165" y="5627"/>
                  </a:lnTo>
                  <a:lnTo>
                    <a:pt x="10041" y="4827"/>
                  </a:lnTo>
                  <a:lnTo>
                    <a:pt x="10041" y="4730"/>
                  </a:lnTo>
                  <a:lnTo>
                    <a:pt x="10041" y="4703"/>
                  </a:lnTo>
                  <a:lnTo>
                    <a:pt x="10068" y="4689"/>
                  </a:lnTo>
                  <a:lnTo>
                    <a:pt x="10137" y="4661"/>
                  </a:lnTo>
                  <a:lnTo>
                    <a:pt x="10248" y="4620"/>
                  </a:lnTo>
                  <a:lnTo>
                    <a:pt x="11723" y="4151"/>
                  </a:lnTo>
                  <a:lnTo>
                    <a:pt x="11709" y="4110"/>
                  </a:lnTo>
                  <a:lnTo>
                    <a:pt x="11668" y="4068"/>
                  </a:lnTo>
                  <a:lnTo>
                    <a:pt x="11613" y="4055"/>
                  </a:lnTo>
                  <a:lnTo>
                    <a:pt x="11530" y="4055"/>
                  </a:lnTo>
                  <a:lnTo>
                    <a:pt x="11447" y="4068"/>
                  </a:lnTo>
                  <a:lnTo>
                    <a:pt x="11351" y="4082"/>
                  </a:lnTo>
                  <a:lnTo>
                    <a:pt x="11130" y="4151"/>
                  </a:lnTo>
                  <a:lnTo>
                    <a:pt x="10896" y="4220"/>
                  </a:lnTo>
                  <a:lnTo>
                    <a:pt x="10675" y="4303"/>
                  </a:lnTo>
                  <a:lnTo>
                    <a:pt x="10385" y="4413"/>
                  </a:lnTo>
                  <a:lnTo>
                    <a:pt x="10151" y="4510"/>
                  </a:lnTo>
                  <a:lnTo>
                    <a:pt x="10027" y="4537"/>
                  </a:lnTo>
                  <a:lnTo>
                    <a:pt x="9986" y="4537"/>
                  </a:lnTo>
                  <a:lnTo>
                    <a:pt x="9958" y="4524"/>
                  </a:lnTo>
                  <a:lnTo>
                    <a:pt x="9572" y="3848"/>
                  </a:lnTo>
                  <a:lnTo>
                    <a:pt x="9406" y="3613"/>
                  </a:lnTo>
                  <a:lnTo>
                    <a:pt x="9172" y="3255"/>
                  </a:lnTo>
                  <a:lnTo>
                    <a:pt x="9075" y="3076"/>
                  </a:lnTo>
                  <a:lnTo>
                    <a:pt x="8993" y="2910"/>
                  </a:lnTo>
                  <a:lnTo>
                    <a:pt x="8979" y="2827"/>
                  </a:lnTo>
                  <a:lnTo>
                    <a:pt x="8965" y="2758"/>
                  </a:lnTo>
                  <a:lnTo>
                    <a:pt x="8965" y="2717"/>
                  </a:lnTo>
                  <a:lnTo>
                    <a:pt x="8993" y="2676"/>
                  </a:lnTo>
                  <a:lnTo>
                    <a:pt x="10054" y="1490"/>
                  </a:lnTo>
                  <a:lnTo>
                    <a:pt x="10013" y="1462"/>
                  </a:lnTo>
                  <a:lnTo>
                    <a:pt x="9972" y="1462"/>
                  </a:lnTo>
                  <a:lnTo>
                    <a:pt x="9903" y="1476"/>
                  </a:lnTo>
                  <a:lnTo>
                    <a:pt x="9834" y="1517"/>
                  </a:lnTo>
                  <a:lnTo>
                    <a:pt x="9765" y="1572"/>
                  </a:lnTo>
                  <a:lnTo>
                    <a:pt x="9682" y="1641"/>
                  </a:lnTo>
                  <a:lnTo>
                    <a:pt x="9503" y="1821"/>
                  </a:lnTo>
                  <a:lnTo>
                    <a:pt x="9337" y="2014"/>
                  </a:lnTo>
                  <a:lnTo>
                    <a:pt x="9186" y="2207"/>
                  </a:lnTo>
                  <a:lnTo>
                    <a:pt x="8965" y="2469"/>
                  </a:lnTo>
                  <a:lnTo>
                    <a:pt x="8910" y="2524"/>
                  </a:lnTo>
                  <a:lnTo>
                    <a:pt x="8841" y="2565"/>
                  </a:lnTo>
                  <a:lnTo>
                    <a:pt x="8772" y="2579"/>
                  </a:lnTo>
                  <a:lnTo>
                    <a:pt x="8703" y="2593"/>
                  </a:lnTo>
                  <a:lnTo>
                    <a:pt x="8634" y="2593"/>
                  </a:lnTo>
                  <a:lnTo>
                    <a:pt x="8565" y="2579"/>
                  </a:lnTo>
                  <a:lnTo>
                    <a:pt x="8400" y="2538"/>
                  </a:lnTo>
                  <a:lnTo>
                    <a:pt x="8248" y="2469"/>
                  </a:lnTo>
                  <a:lnTo>
                    <a:pt x="8096" y="2386"/>
                  </a:lnTo>
                  <a:lnTo>
                    <a:pt x="7931" y="2303"/>
                  </a:lnTo>
                  <a:lnTo>
                    <a:pt x="7793" y="2234"/>
                  </a:lnTo>
                  <a:lnTo>
                    <a:pt x="6965" y="1903"/>
                  </a:lnTo>
                  <a:lnTo>
                    <a:pt x="6924" y="1876"/>
                  </a:lnTo>
                  <a:lnTo>
                    <a:pt x="6896" y="1834"/>
                  </a:lnTo>
                  <a:lnTo>
                    <a:pt x="6896" y="1793"/>
                  </a:lnTo>
                  <a:lnTo>
                    <a:pt x="6896" y="1752"/>
                  </a:lnTo>
                  <a:lnTo>
                    <a:pt x="6924" y="1655"/>
                  </a:lnTo>
                  <a:lnTo>
                    <a:pt x="6951" y="1559"/>
                  </a:lnTo>
                  <a:lnTo>
                    <a:pt x="7172" y="538"/>
                  </a:lnTo>
                  <a:lnTo>
                    <a:pt x="7227" y="386"/>
                  </a:lnTo>
                  <a:lnTo>
                    <a:pt x="7255" y="290"/>
                  </a:lnTo>
                  <a:lnTo>
                    <a:pt x="7269" y="193"/>
                  </a:lnTo>
                  <a:lnTo>
                    <a:pt x="7282" y="124"/>
                  </a:lnTo>
                  <a:lnTo>
                    <a:pt x="7269" y="55"/>
                  </a:lnTo>
                  <a:lnTo>
                    <a:pt x="7241" y="28"/>
                  </a:lnTo>
                  <a:lnTo>
                    <a:pt x="7214" y="14"/>
                  </a:lnTo>
                  <a:lnTo>
                    <a:pt x="7186" y="0"/>
                  </a:lnTo>
                  <a:close/>
                </a:path>
              </a:pathLst>
            </a:custGeom>
            <a:solidFill>
              <a:srgbClr val="417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5616600" y="2361025"/>
              <a:ext cx="472025" cy="678175"/>
            </a:xfrm>
            <a:custGeom>
              <a:avLst/>
              <a:gdLst/>
              <a:ahLst/>
              <a:cxnLst/>
              <a:rect l="l" t="t" r="r" b="b"/>
              <a:pathLst>
                <a:path w="18881" h="27127" extrusionOk="0">
                  <a:moveTo>
                    <a:pt x="8993" y="979"/>
                  </a:moveTo>
                  <a:lnTo>
                    <a:pt x="12151" y="1986"/>
                  </a:lnTo>
                  <a:lnTo>
                    <a:pt x="12054" y="2179"/>
                  </a:lnTo>
                  <a:lnTo>
                    <a:pt x="12013" y="2289"/>
                  </a:lnTo>
                  <a:lnTo>
                    <a:pt x="11958" y="2372"/>
                  </a:lnTo>
                  <a:lnTo>
                    <a:pt x="11903" y="2455"/>
                  </a:lnTo>
                  <a:lnTo>
                    <a:pt x="11834" y="2524"/>
                  </a:lnTo>
                  <a:lnTo>
                    <a:pt x="11792" y="2538"/>
                  </a:lnTo>
                  <a:lnTo>
                    <a:pt x="11751" y="2551"/>
                  </a:lnTo>
                  <a:lnTo>
                    <a:pt x="11710" y="2565"/>
                  </a:lnTo>
                  <a:lnTo>
                    <a:pt x="11654" y="2551"/>
                  </a:lnTo>
                  <a:lnTo>
                    <a:pt x="10110" y="2317"/>
                  </a:lnTo>
                  <a:lnTo>
                    <a:pt x="9875" y="2303"/>
                  </a:lnTo>
                  <a:lnTo>
                    <a:pt x="9531" y="2276"/>
                  </a:lnTo>
                  <a:lnTo>
                    <a:pt x="9365" y="2262"/>
                  </a:lnTo>
                  <a:lnTo>
                    <a:pt x="9200" y="2234"/>
                  </a:lnTo>
                  <a:lnTo>
                    <a:pt x="9075" y="2193"/>
                  </a:lnTo>
                  <a:lnTo>
                    <a:pt x="9034" y="2165"/>
                  </a:lnTo>
                  <a:lnTo>
                    <a:pt x="8993" y="2138"/>
                  </a:lnTo>
                  <a:lnTo>
                    <a:pt x="8979" y="2110"/>
                  </a:lnTo>
                  <a:lnTo>
                    <a:pt x="8965" y="2069"/>
                  </a:lnTo>
                  <a:lnTo>
                    <a:pt x="8951" y="1931"/>
                  </a:lnTo>
                  <a:lnTo>
                    <a:pt x="8938" y="1765"/>
                  </a:lnTo>
                  <a:lnTo>
                    <a:pt x="8951" y="1586"/>
                  </a:lnTo>
                  <a:lnTo>
                    <a:pt x="8979" y="1227"/>
                  </a:lnTo>
                  <a:lnTo>
                    <a:pt x="8993" y="979"/>
                  </a:lnTo>
                  <a:close/>
                  <a:moveTo>
                    <a:pt x="8744" y="1007"/>
                  </a:moveTo>
                  <a:lnTo>
                    <a:pt x="8758" y="1241"/>
                  </a:lnTo>
                  <a:lnTo>
                    <a:pt x="8786" y="1572"/>
                  </a:lnTo>
                  <a:lnTo>
                    <a:pt x="8800" y="1751"/>
                  </a:lnTo>
                  <a:lnTo>
                    <a:pt x="8800" y="1903"/>
                  </a:lnTo>
                  <a:lnTo>
                    <a:pt x="8772" y="2027"/>
                  </a:lnTo>
                  <a:lnTo>
                    <a:pt x="8758" y="2069"/>
                  </a:lnTo>
                  <a:lnTo>
                    <a:pt x="8744" y="2110"/>
                  </a:lnTo>
                  <a:lnTo>
                    <a:pt x="8676" y="2151"/>
                  </a:lnTo>
                  <a:lnTo>
                    <a:pt x="8579" y="2179"/>
                  </a:lnTo>
                  <a:lnTo>
                    <a:pt x="8455" y="2220"/>
                  </a:lnTo>
                  <a:lnTo>
                    <a:pt x="8317" y="2248"/>
                  </a:lnTo>
                  <a:lnTo>
                    <a:pt x="8041" y="2289"/>
                  </a:lnTo>
                  <a:lnTo>
                    <a:pt x="7848" y="2317"/>
                  </a:lnTo>
                  <a:lnTo>
                    <a:pt x="6303" y="2717"/>
                  </a:lnTo>
                  <a:lnTo>
                    <a:pt x="6221" y="2731"/>
                  </a:lnTo>
                  <a:lnTo>
                    <a:pt x="6110" y="2731"/>
                  </a:lnTo>
                  <a:lnTo>
                    <a:pt x="6055" y="2717"/>
                  </a:lnTo>
                  <a:lnTo>
                    <a:pt x="6014" y="2689"/>
                  </a:lnTo>
                  <a:lnTo>
                    <a:pt x="5972" y="2662"/>
                  </a:lnTo>
                  <a:lnTo>
                    <a:pt x="5904" y="2593"/>
                  </a:lnTo>
                  <a:lnTo>
                    <a:pt x="5848" y="2496"/>
                  </a:lnTo>
                  <a:lnTo>
                    <a:pt x="5793" y="2372"/>
                  </a:lnTo>
                  <a:lnTo>
                    <a:pt x="5738" y="2248"/>
                  </a:lnTo>
                  <a:lnTo>
                    <a:pt x="5669" y="2124"/>
                  </a:lnTo>
                  <a:lnTo>
                    <a:pt x="8744" y="1007"/>
                  </a:lnTo>
                  <a:close/>
                  <a:moveTo>
                    <a:pt x="8717" y="2358"/>
                  </a:moveTo>
                  <a:lnTo>
                    <a:pt x="8717" y="3544"/>
                  </a:lnTo>
                  <a:lnTo>
                    <a:pt x="7834" y="3737"/>
                  </a:lnTo>
                  <a:lnTo>
                    <a:pt x="6924" y="3917"/>
                  </a:lnTo>
                  <a:lnTo>
                    <a:pt x="6855" y="3930"/>
                  </a:lnTo>
                  <a:lnTo>
                    <a:pt x="6786" y="3917"/>
                  </a:lnTo>
                  <a:lnTo>
                    <a:pt x="6717" y="3903"/>
                  </a:lnTo>
                  <a:lnTo>
                    <a:pt x="6662" y="3861"/>
                  </a:lnTo>
                  <a:lnTo>
                    <a:pt x="6607" y="3820"/>
                  </a:lnTo>
                  <a:lnTo>
                    <a:pt x="6552" y="3751"/>
                  </a:lnTo>
                  <a:lnTo>
                    <a:pt x="6455" y="3627"/>
                  </a:lnTo>
                  <a:lnTo>
                    <a:pt x="6372" y="3462"/>
                  </a:lnTo>
                  <a:lnTo>
                    <a:pt x="6303" y="3296"/>
                  </a:lnTo>
                  <a:lnTo>
                    <a:pt x="6235" y="3144"/>
                  </a:lnTo>
                  <a:lnTo>
                    <a:pt x="6166" y="3006"/>
                  </a:lnTo>
                  <a:lnTo>
                    <a:pt x="7448" y="2689"/>
                  </a:lnTo>
                  <a:lnTo>
                    <a:pt x="8717" y="2358"/>
                  </a:lnTo>
                  <a:close/>
                  <a:moveTo>
                    <a:pt x="8993" y="2400"/>
                  </a:moveTo>
                  <a:lnTo>
                    <a:pt x="11668" y="2827"/>
                  </a:lnTo>
                  <a:lnTo>
                    <a:pt x="10979" y="4027"/>
                  </a:lnTo>
                  <a:lnTo>
                    <a:pt x="9200" y="3599"/>
                  </a:lnTo>
                  <a:lnTo>
                    <a:pt x="9131" y="3572"/>
                  </a:lnTo>
                  <a:lnTo>
                    <a:pt x="9075" y="3530"/>
                  </a:lnTo>
                  <a:lnTo>
                    <a:pt x="9034" y="3475"/>
                  </a:lnTo>
                  <a:lnTo>
                    <a:pt x="9007" y="3420"/>
                  </a:lnTo>
                  <a:lnTo>
                    <a:pt x="8979" y="3351"/>
                  </a:lnTo>
                  <a:lnTo>
                    <a:pt x="8965" y="3268"/>
                  </a:lnTo>
                  <a:lnTo>
                    <a:pt x="8951" y="3103"/>
                  </a:lnTo>
                  <a:lnTo>
                    <a:pt x="8951" y="2924"/>
                  </a:lnTo>
                  <a:lnTo>
                    <a:pt x="8979" y="2731"/>
                  </a:lnTo>
                  <a:lnTo>
                    <a:pt x="8993" y="2551"/>
                  </a:lnTo>
                  <a:lnTo>
                    <a:pt x="8993" y="2400"/>
                  </a:lnTo>
                  <a:close/>
                  <a:moveTo>
                    <a:pt x="5435" y="2220"/>
                  </a:moveTo>
                  <a:lnTo>
                    <a:pt x="5559" y="2413"/>
                  </a:lnTo>
                  <a:lnTo>
                    <a:pt x="5628" y="2510"/>
                  </a:lnTo>
                  <a:lnTo>
                    <a:pt x="5697" y="2620"/>
                  </a:lnTo>
                  <a:lnTo>
                    <a:pt x="5752" y="2717"/>
                  </a:lnTo>
                  <a:lnTo>
                    <a:pt x="5766" y="2813"/>
                  </a:lnTo>
                  <a:lnTo>
                    <a:pt x="5766" y="2869"/>
                  </a:lnTo>
                  <a:lnTo>
                    <a:pt x="5752" y="2910"/>
                  </a:lnTo>
                  <a:lnTo>
                    <a:pt x="5724" y="2937"/>
                  </a:lnTo>
                  <a:lnTo>
                    <a:pt x="5683" y="2979"/>
                  </a:lnTo>
                  <a:lnTo>
                    <a:pt x="4428" y="3861"/>
                  </a:lnTo>
                  <a:lnTo>
                    <a:pt x="3380" y="4592"/>
                  </a:lnTo>
                  <a:lnTo>
                    <a:pt x="3366" y="4606"/>
                  </a:lnTo>
                  <a:lnTo>
                    <a:pt x="3325" y="4592"/>
                  </a:lnTo>
                  <a:lnTo>
                    <a:pt x="3200" y="4551"/>
                  </a:lnTo>
                  <a:lnTo>
                    <a:pt x="3049" y="4468"/>
                  </a:lnTo>
                  <a:lnTo>
                    <a:pt x="2883" y="4358"/>
                  </a:lnTo>
                  <a:lnTo>
                    <a:pt x="2345" y="4013"/>
                  </a:lnTo>
                  <a:lnTo>
                    <a:pt x="5435" y="2220"/>
                  </a:lnTo>
                  <a:close/>
                  <a:moveTo>
                    <a:pt x="12372" y="2110"/>
                  </a:moveTo>
                  <a:lnTo>
                    <a:pt x="14978" y="4261"/>
                  </a:lnTo>
                  <a:lnTo>
                    <a:pt x="14813" y="4358"/>
                  </a:lnTo>
                  <a:lnTo>
                    <a:pt x="14592" y="4510"/>
                  </a:lnTo>
                  <a:lnTo>
                    <a:pt x="14482" y="4579"/>
                  </a:lnTo>
                  <a:lnTo>
                    <a:pt x="14385" y="4620"/>
                  </a:lnTo>
                  <a:lnTo>
                    <a:pt x="14288" y="4634"/>
                  </a:lnTo>
                  <a:lnTo>
                    <a:pt x="14261" y="4634"/>
                  </a:lnTo>
                  <a:lnTo>
                    <a:pt x="14233" y="4606"/>
                  </a:lnTo>
                  <a:lnTo>
                    <a:pt x="13309" y="3806"/>
                  </a:lnTo>
                  <a:lnTo>
                    <a:pt x="12234" y="2869"/>
                  </a:lnTo>
                  <a:lnTo>
                    <a:pt x="12151" y="2772"/>
                  </a:lnTo>
                  <a:lnTo>
                    <a:pt x="12123" y="2731"/>
                  </a:lnTo>
                  <a:lnTo>
                    <a:pt x="12096" y="2689"/>
                  </a:lnTo>
                  <a:lnTo>
                    <a:pt x="12096" y="2648"/>
                  </a:lnTo>
                  <a:lnTo>
                    <a:pt x="12096" y="2606"/>
                  </a:lnTo>
                  <a:lnTo>
                    <a:pt x="12123" y="2524"/>
                  </a:lnTo>
                  <a:lnTo>
                    <a:pt x="12165" y="2427"/>
                  </a:lnTo>
                  <a:lnTo>
                    <a:pt x="12234" y="2344"/>
                  </a:lnTo>
                  <a:lnTo>
                    <a:pt x="12303" y="2234"/>
                  </a:lnTo>
                  <a:lnTo>
                    <a:pt x="12372" y="2110"/>
                  </a:lnTo>
                  <a:close/>
                  <a:moveTo>
                    <a:pt x="5945" y="3117"/>
                  </a:moveTo>
                  <a:lnTo>
                    <a:pt x="6483" y="4055"/>
                  </a:lnTo>
                  <a:lnTo>
                    <a:pt x="4924" y="4785"/>
                  </a:lnTo>
                  <a:lnTo>
                    <a:pt x="4704" y="4882"/>
                  </a:lnTo>
                  <a:lnTo>
                    <a:pt x="4524" y="4965"/>
                  </a:lnTo>
                  <a:lnTo>
                    <a:pt x="4387" y="5006"/>
                  </a:lnTo>
                  <a:lnTo>
                    <a:pt x="4262" y="5020"/>
                  </a:lnTo>
                  <a:lnTo>
                    <a:pt x="4138" y="5006"/>
                  </a:lnTo>
                  <a:lnTo>
                    <a:pt x="4000" y="4951"/>
                  </a:lnTo>
                  <a:lnTo>
                    <a:pt x="3835" y="4868"/>
                  </a:lnTo>
                  <a:lnTo>
                    <a:pt x="3614" y="4744"/>
                  </a:lnTo>
                  <a:lnTo>
                    <a:pt x="5945" y="3117"/>
                  </a:lnTo>
                  <a:close/>
                  <a:moveTo>
                    <a:pt x="8717" y="3806"/>
                  </a:moveTo>
                  <a:lnTo>
                    <a:pt x="8717" y="4951"/>
                  </a:lnTo>
                  <a:lnTo>
                    <a:pt x="8096" y="5061"/>
                  </a:lnTo>
                  <a:lnTo>
                    <a:pt x="7448" y="5172"/>
                  </a:lnTo>
                  <a:lnTo>
                    <a:pt x="7434" y="5172"/>
                  </a:lnTo>
                  <a:lnTo>
                    <a:pt x="7393" y="5144"/>
                  </a:lnTo>
                  <a:lnTo>
                    <a:pt x="7310" y="5047"/>
                  </a:lnTo>
                  <a:lnTo>
                    <a:pt x="7227" y="4910"/>
                  </a:lnTo>
                  <a:lnTo>
                    <a:pt x="7131" y="4744"/>
                  </a:lnTo>
                  <a:lnTo>
                    <a:pt x="6965" y="4413"/>
                  </a:lnTo>
                  <a:lnTo>
                    <a:pt x="6841" y="4206"/>
                  </a:lnTo>
                  <a:lnTo>
                    <a:pt x="8717" y="3806"/>
                  </a:lnTo>
                  <a:close/>
                  <a:moveTo>
                    <a:pt x="8993" y="3806"/>
                  </a:moveTo>
                  <a:lnTo>
                    <a:pt x="10841" y="4261"/>
                  </a:lnTo>
                  <a:lnTo>
                    <a:pt x="10248" y="5282"/>
                  </a:lnTo>
                  <a:lnTo>
                    <a:pt x="9034" y="4965"/>
                  </a:lnTo>
                  <a:lnTo>
                    <a:pt x="9020" y="4951"/>
                  </a:lnTo>
                  <a:lnTo>
                    <a:pt x="9007" y="4923"/>
                  </a:lnTo>
                  <a:lnTo>
                    <a:pt x="8979" y="4799"/>
                  </a:lnTo>
                  <a:lnTo>
                    <a:pt x="8979" y="4634"/>
                  </a:lnTo>
                  <a:lnTo>
                    <a:pt x="8979" y="4441"/>
                  </a:lnTo>
                  <a:lnTo>
                    <a:pt x="8993" y="3806"/>
                  </a:lnTo>
                  <a:close/>
                  <a:moveTo>
                    <a:pt x="11916" y="2924"/>
                  </a:moveTo>
                  <a:lnTo>
                    <a:pt x="14040" y="4799"/>
                  </a:lnTo>
                  <a:lnTo>
                    <a:pt x="12992" y="5406"/>
                  </a:lnTo>
                  <a:lnTo>
                    <a:pt x="11379" y="4248"/>
                  </a:lnTo>
                  <a:lnTo>
                    <a:pt x="11323" y="4206"/>
                  </a:lnTo>
                  <a:lnTo>
                    <a:pt x="11296" y="4137"/>
                  </a:lnTo>
                  <a:lnTo>
                    <a:pt x="11282" y="4068"/>
                  </a:lnTo>
                  <a:lnTo>
                    <a:pt x="11296" y="3986"/>
                  </a:lnTo>
                  <a:lnTo>
                    <a:pt x="11310" y="3903"/>
                  </a:lnTo>
                  <a:lnTo>
                    <a:pt x="11351" y="3806"/>
                  </a:lnTo>
                  <a:lnTo>
                    <a:pt x="11448" y="3613"/>
                  </a:lnTo>
                  <a:lnTo>
                    <a:pt x="11572" y="3420"/>
                  </a:lnTo>
                  <a:lnTo>
                    <a:pt x="11696" y="3227"/>
                  </a:lnTo>
                  <a:lnTo>
                    <a:pt x="11820" y="3062"/>
                  </a:lnTo>
                  <a:lnTo>
                    <a:pt x="11916" y="2924"/>
                  </a:lnTo>
                  <a:close/>
                  <a:moveTo>
                    <a:pt x="11075" y="4358"/>
                  </a:moveTo>
                  <a:lnTo>
                    <a:pt x="12744" y="5544"/>
                  </a:lnTo>
                  <a:lnTo>
                    <a:pt x="11930" y="6013"/>
                  </a:lnTo>
                  <a:lnTo>
                    <a:pt x="10496" y="5378"/>
                  </a:lnTo>
                  <a:lnTo>
                    <a:pt x="11075" y="4358"/>
                  </a:lnTo>
                  <a:close/>
                  <a:moveTo>
                    <a:pt x="8993" y="5227"/>
                  </a:moveTo>
                  <a:lnTo>
                    <a:pt x="10110" y="5516"/>
                  </a:lnTo>
                  <a:lnTo>
                    <a:pt x="9668" y="6289"/>
                  </a:lnTo>
                  <a:lnTo>
                    <a:pt x="9282" y="6302"/>
                  </a:lnTo>
                  <a:lnTo>
                    <a:pt x="9172" y="6289"/>
                  </a:lnTo>
                  <a:lnTo>
                    <a:pt x="9089" y="6289"/>
                  </a:lnTo>
                  <a:lnTo>
                    <a:pt x="9020" y="6261"/>
                  </a:lnTo>
                  <a:lnTo>
                    <a:pt x="8993" y="6247"/>
                  </a:lnTo>
                  <a:lnTo>
                    <a:pt x="8993" y="6234"/>
                  </a:lnTo>
                  <a:lnTo>
                    <a:pt x="8993" y="5227"/>
                  </a:lnTo>
                  <a:close/>
                  <a:moveTo>
                    <a:pt x="6579" y="4372"/>
                  </a:moveTo>
                  <a:lnTo>
                    <a:pt x="6648" y="4386"/>
                  </a:lnTo>
                  <a:lnTo>
                    <a:pt x="6703" y="4427"/>
                  </a:lnTo>
                  <a:lnTo>
                    <a:pt x="6772" y="4482"/>
                  </a:lnTo>
                  <a:lnTo>
                    <a:pt x="6814" y="4537"/>
                  </a:lnTo>
                  <a:lnTo>
                    <a:pt x="6869" y="4606"/>
                  </a:lnTo>
                  <a:lnTo>
                    <a:pt x="6952" y="4772"/>
                  </a:lnTo>
                  <a:lnTo>
                    <a:pt x="7034" y="4951"/>
                  </a:lnTo>
                  <a:lnTo>
                    <a:pt x="7117" y="5144"/>
                  </a:lnTo>
                  <a:lnTo>
                    <a:pt x="7214" y="5310"/>
                  </a:lnTo>
                  <a:lnTo>
                    <a:pt x="7131" y="5447"/>
                  </a:lnTo>
                  <a:lnTo>
                    <a:pt x="7034" y="5613"/>
                  </a:lnTo>
                  <a:lnTo>
                    <a:pt x="6938" y="5806"/>
                  </a:lnTo>
                  <a:lnTo>
                    <a:pt x="6828" y="5999"/>
                  </a:lnTo>
                  <a:lnTo>
                    <a:pt x="6703" y="6151"/>
                  </a:lnTo>
                  <a:lnTo>
                    <a:pt x="6634" y="6220"/>
                  </a:lnTo>
                  <a:lnTo>
                    <a:pt x="6579" y="6275"/>
                  </a:lnTo>
                  <a:lnTo>
                    <a:pt x="6510" y="6316"/>
                  </a:lnTo>
                  <a:lnTo>
                    <a:pt x="6455" y="6330"/>
                  </a:lnTo>
                  <a:lnTo>
                    <a:pt x="6386" y="6330"/>
                  </a:lnTo>
                  <a:lnTo>
                    <a:pt x="6317" y="6316"/>
                  </a:lnTo>
                  <a:lnTo>
                    <a:pt x="4497" y="5254"/>
                  </a:lnTo>
                  <a:lnTo>
                    <a:pt x="6317" y="4413"/>
                  </a:lnTo>
                  <a:lnTo>
                    <a:pt x="6414" y="4386"/>
                  </a:lnTo>
                  <a:lnTo>
                    <a:pt x="6497" y="4372"/>
                  </a:lnTo>
                  <a:close/>
                  <a:moveTo>
                    <a:pt x="8717" y="5213"/>
                  </a:moveTo>
                  <a:lnTo>
                    <a:pt x="8717" y="6316"/>
                  </a:lnTo>
                  <a:lnTo>
                    <a:pt x="8538" y="6371"/>
                  </a:lnTo>
                  <a:lnTo>
                    <a:pt x="8455" y="6413"/>
                  </a:lnTo>
                  <a:lnTo>
                    <a:pt x="8372" y="6427"/>
                  </a:lnTo>
                  <a:lnTo>
                    <a:pt x="8289" y="6440"/>
                  </a:lnTo>
                  <a:lnTo>
                    <a:pt x="8207" y="6440"/>
                  </a:lnTo>
                  <a:lnTo>
                    <a:pt x="8138" y="6399"/>
                  </a:lnTo>
                  <a:lnTo>
                    <a:pt x="8110" y="6371"/>
                  </a:lnTo>
                  <a:lnTo>
                    <a:pt x="8083" y="6330"/>
                  </a:lnTo>
                  <a:lnTo>
                    <a:pt x="7545" y="5420"/>
                  </a:lnTo>
                  <a:lnTo>
                    <a:pt x="8717" y="5213"/>
                  </a:lnTo>
                  <a:close/>
                  <a:moveTo>
                    <a:pt x="10427" y="5641"/>
                  </a:moveTo>
                  <a:lnTo>
                    <a:pt x="10482" y="5654"/>
                  </a:lnTo>
                  <a:lnTo>
                    <a:pt x="11654" y="6178"/>
                  </a:lnTo>
                  <a:lnTo>
                    <a:pt x="10689" y="6730"/>
                  </a:lnTo>
                  <a:lnTo>
                    <a:pt x="9931" y="6358"/>
                  </a:lnTo>
                  <a:lnTo>
                    <a:pt x="10027" y="6151"/>
                  </a:lnTo>
                  <a:lnTo>
                    <a:pt x="10151" y="5889"/>
                  </a:lnTo>
                  <a:lnTo>
                    <a:pt x="10234" y="5778"/>
                  </a:lnTo>
                  <a:lnTo>
                    <a:pt x="10303" y="5696"/>
                  </a:lnTo>
                  <a:lnTo>
                    <a:pt x="10344" y="5654"/>
                  </a:lnTo>
                  <a:lnTo>
                    <a:pt x="10386" y="5641"/>
                  </a:lnTo>
                  <a:close/>
                  <a:moveTo>
                    <a:pt x="7352" y="5558"/>
                  </a:moveTo>
                  <a:lnTo>
                    <a:pt x="7945" y="6592"/>
                  </a:lnTo>
                  <a:lnTo>
                    <a:pt x="7779" y="6771"/>
                  </a:lnTo>
                  <a:lnTo>
                    <a:pt x="7696" y="6840"/>
                  </a:lnTo>
                  <a:lnTo>
                    <a:pt x="7627" y="6882"/>
                  </a:lnTo>
                  <a:lnTo>
                    <a:pt x="7572" y="6909"/>
                  </a:lnTo>
                  <a:lnTo>
                    <a:pt x="7503" y="6923"/>
                  </a:lnTo>
                  <a:lnTo>
                    <a:pt x="7379" y="6923"/>
                  </a:lnTo>
                  <a:lnTo>
                    <a:pt x="7310" y="6895"/>
                  </a:lnTo>
                  <a:lnTo>
                    <a:pt x="7255" y="6868"/>
                  </a:lnTo>
                  <a:lnTo>
                    <a:pt x="7103" y="6785"/>
                  </a:lnTo>
                  <a:lnTo>
                    <a:pt x="6924" y="6661"/>
                  </a:lnTo>
                  <a:lnTo>
                    <a:pt x="6703" y="6537"/>
                  </a:lnTo>
                  <a:lnTo>
                    <a:pt x="7352" y="5558"/>
                  </a:lnTo>
                  <a:close/>
                  <a:moveTo>
                    <a:pt x="8717" y="6578"/>
                  </a:moveTo>
                  <a:lnTo>
                    <a:pt x="8717" y="7447"/>
                  </a:lnTo>
                  <a:lnTo>
                    <a:pt x="8620" y="7254"/>
                  </a:lnTo>
                  <a:lnTo>
                    <a:pt x="8510" y="7075"/>
                  </a:lnTo>
                  <a:lnTo>
                    <a:pt x="8276" y="6689"/>
                  </a:lnTo>
                  <a:lnTo>
                    <a:pt x="8386" y="6661"/>
                  </a:lnTo>
                  <a:lnTo>
                    <a:pt x="8510" y="6620"/>
                  </a:lnTo>
                  <a:lnTo>
                    <a:pt x="8717" y="6578"/>
                  </a:lnTo>
                  <a:close/>
                  <a:moveTo>
                    <a:pt x="9531" y="6537"/>
                  </a:moveTo>
                  <a:lnTo>
                    <a:pt x="8993" y="7447"/>
                  </a:lnTo>
                  <a:lnTo>
                    <a:pt x="8993" y="7213"/>
                  </a:lnTo>
                  <a:lnTo>
                    <a:pt x="8979" y="7020"/>
                  </a:lnTo>
                  <a:lnTo>
                    <a:pt x="8979" y="6868"/>
                  </a:lnTo>
                  <a:lnTo>
                    <a:pt x="8979" y="6799"/>
                  </a:lnTo>
                  <a:lnTo>
                    <a:pt x="8993" y="6744"/>
                  </a:lnTo>
                  <a:lnTo>
                    <a:pt x="9007" y="6689"/>
                  </a:lnTo>
                  <a:lnTo>
                    <a:pt x="9048" y="6647"/>
                  </a:lnTo>
                  <a:lnTo>
                    <a:pt x="9089" y="6620"/>
                  </a:lnTo>
                  <a:lnTo>
                    <a:pt x="9144" y="6592"/>
                  </a:lnTo>
                  <a:lnTo>
                    <a:pt x="9213" y="6565"/>
                  </a:lnTo>
                  <a:lnTo>
                    <a:pt x="9296" y="6551"/>
                  </a:lnTo>
                  <a:lnTo>
                    <a:pt x="9531" y="6537"/>
                  </a:lnTo>
                  <a:close/>
                  <a:moveTo>
                    <a:pt x="8083" y="6827"/>
                  </a:moveTo>
                  <a:lnTo>
                    <a:pt x="8524" y="7585"/>
                  </a:lnTo>
                  <a:lnTo>
                    <a:pt x="7793" y="7158"/>
                  </a:lnTo>
                  <a:lnTo>
                    <a:pt x="7848" y="7075"/>
                  </a:lnTo>
                  <a:lnTo>
                    <a:pt x="7931" y="6992"/>
                  </a:lnTo>
                  <a:lnTo>
                    <a:pt x="8083" y="6827"/>
                  </a:lnTo>
                  <a:close/>
                  <a:moveTo>
                    <a:pt x="9862" y="6620"/>
                  </a:moveTo>
                  <a:lnTo>
                    <a:pt x="9958" y="6633"/>
                  </a:lnTo>
                  <a:lnTo>
                    <a:pt x="10055" y="6661"/>
                  </a:lnTo>
                  <a:lnTo>
                    <a:pt x="10151" y="6716"/>
                  </a:lnTo>
                  <a:lnTo>
                    <a:pt x="10248" y="6771"/>
                  </a:lnTo>
                  <a:lnTo>
                    <a:pt x="10427" y="6882"/>
                  </a:lnTo>
                  <a:lnTo>
                    <a:pt x="9227" y="7585"/>
                  </a:lnTo>
                  <a:lnTo>
                    <a:pt x="9724" y="6702"/>
                  </a:lnTo>
                  <a:lnTo>
                    <a:pt x="9751" y="6661"/>
                  </a:lnTo>
                  <a:lnTo>
                    <a:pt x="9793" y="6633"/>
                  </a:lnTo>
                  <a:lnTo>
                    <a:pt x="9820" y="6620"/>
                  </a:lnTo>
                  <a:close/>
                  <a:moveTo>
                    <a:pt x="3449" y="4937"/>
                  </a:moveTo>
                  <a:lnTo>
                    <a:pt x="4083" y="5296"/>
                  </a:lnTo>
                  <a:lnTo>
                    <a:pt x="3656" y="7364"/>
                  </a:lnTo>
                  <a:lnTo>
                    <a:pt x="3628" y="7516"/>
                  </a:lnTo>
                  <a:lnTo>
                    <a:pt x="3614" y="7654"/>
                  </a:lnTo>
                  <a:lnTo>
                    <a:pt x="3587" y="7695"/>
                  </a:lnTo>
                  <a:lnTo>
                    <a:pt x="3559" y="7737"/>
                  </a:lnTo>
                  <a:lnTo>
                    <a:pt x="3504" y="7764"/>
                  </a:lnTo>
                  <a:lnTo>
                    <a:pt x="3435" y="7778"/>
                  </a:lnTo>
                  <a:lnTo>
                    <a:pt x="2276" y="7778"/>
                  </a:lnTo>
                  <a:lnTo>
                    <a:pt x="3449" y="4937"/>
                  </a:lnTo>
                  <a:close/>
                  <a:moveTo>
                    <a:pt x="7683" y="7447"/>
                  </a:moveTo>
                  <a:lnTo>
                    <a:pt x="7752" y="7461"/>
                  </a:lnTo>
                  <a:lnTo>
                    <a:pt x="7820" y="7475"/>
                  </a:lnTo>
                  <a:lnTo>
                    <a:pt x="7972" y="7544"/>
                  </a:lnTo>
                  <a:lnTo>
                    <a:pt x="8386" y="7778"/>
                  </a:lnTo>
                  <a:lnTo>
                    <a:pt x="7034" y="7778"/>
                  </a:lnTo>
                  <a:lnTo>
                    <a:pt x="7255" y="7626"/>
                  </a:lnTo>
                  <a:lnTo>
                    <a:pt x="7421" y="7516"/>
                  </a:lnTo>
                  <a:lnTo>
                    <a:pt x="7489" y="7475"/>
                  </a:lnTo>
                  <a:lnTo>
                    <a:pt x="7558" y="7461"/>
                  </a:lnTo>
                  <a:lnTo>
                    <a:pt x="7627" y="7447"/>
                  </a:lnTo>
                  <a:close/>
                  <a:moveTo>
                    <a:pt x="10648" y="7033"/>
                  </a:moveTo>
                  <a:lnTo>
                    <a:pt x="10841" y="7420"/>
                  </a:lnTo>
                  <a:lnTo>
                    <a:pt x="11034" y="7778"/>
                  </a:lnTo>
                  <a:lnTo>
                    <a:pt x="9351" y="7778"/>
                  </a:lnTo>
                  <a:lnTo>
                    <a:pt x="9668" y="7599"/>
                  </a:lnTo>
                  <a:lnTo>
                    <a:pt x="9999" y="7420"/>
                  </a:lnTo>
                  <a:lnTo>
                    <a:pt x="10648" y="7033"/>
                  </a:lnTo>
                  <a:close/>
                  <a:moveTo>
                    <a:pt x="14151" y="5020"/>
                  </a:moveTo>
                  <a:lnTo>
                    <a:pt x="14537" y="6413"/>
                  </a:lnTo>
                  <a:lnTo>
                    <a:pt x="14937" y="7778"/>
                  </a:lnTo>
                  <a:lnTo>
                    <a:pt x="13833" y="7778"/>
                  </a:lnTo>
                  <a:lnTo>
                    <a:pt x="13585" y="6923"/>
                  </a:lnTo>
                  <a:lnTo>
                    <a:pt x="13337" y="6027"/>
                  </a:lnTo>
                  <a:lnTo>
                    <a:pt x="13309" y="5903"/>
                  </a:lnTo>
                  <a:lnTo>
                    <a:pt x="13296" y="5806"/>
                  </a:lnTo>
                  <a:lnTo>
                    <a:pt x="13282" y="5709"/>
                  </a:lnTo>
                  <a:lnTo>
                    <a:pt x="13296" y="5627"/>
                  </a:lnTo>
                  <a:lnTo>
                    <a:pt x="13323" y="5558"/>
                  </a:lnTo>
                  <a:lnTo>
                    <a:pt x="13351" y="5503"/>
                  </a:lnTo>
                  <a:lnTo>
                    <a:pt x="13392" y="5447"/>
                  </a:lnTo>
                  <a:lnTo>
                    <a:pt x="13447" y="5392"/>
                  </a:lnTo>
                  <a:lnTo>
                    <a:pt x="13571" y="5310"/>
                  </a:lnTo>
                  <a:lnTo>
                    <a:pt x="13737" y="5227"/>
                  </a:lnTo>
                  <a:lnTo>
                    <a:pt x="13930" y="5130"/>
                  </a:lnTo>
                  <a:lnTo>
                    <a:pt x="14151" y="5020"/>
                  </a:lnTo>
                  <a:close/>
                  <a:moveTo>
                    <a:pt x="6662" y="6799"/>
                  </a:moveTo>
                  <a:lnTo>
                    <a:pt x="6731" y="6813"/>
                  </a:lnTo>
                  <a:lnTo>
                    <a:pt x="6855" y="6868"/>
                  </a:lnTo>
                  <a:lnTo>
                    <a:pt x="6979" y="6951"/>
                  </a:lnTo>
                  <a:lnTo>
                    <a:pt x="7103" y="7033"/>
                  </a:lnTo>
                  <a:lnTo>
                    <a:pt x="7241" y="7130"/>
                  </a:lnTo>
                  <a:lnTo>
                    <a:pt x="7365" y="7213"/>
                  </a:lnTo>
                  <a:lnTo>
                    <a:pt x="7103" y="7406"/>
                  </a:lnTo>
                  <a:lnTo>
                    <a:pt x="6869" y="7557"/>
                  </a:lnTo>
                  <a:lnTo>
                    <a:pt x="6662" y="7668"/>
                  </a:lnTo>
                  <a:lnTo>
                    <a:pt x="6455" y="7737"/>
                  </a:lnTo>
                  <a:lnTo>
                    <a:pt x="6235" y="7778"/>
                  </a:lnTo>
                  <a:lnTo>
                    <a:pt x="5986" y="7792"/>
                  </a:lnTo>
                  <a:lnTo>
                    <a:pt x="5710" y="7806"/>
                  </a:lnTo>
                  <a:lnTo>
                    <a:pt x="5379" y="7806"/>
                  </a:lnTo>
                  <a:lnTo>
                    <a:pt x="6359" y="6895"/>
                  </a:lnTo>
                  <a:lnTo>
                    <a:pt x="6428" y="6854"/>
                  </a:lnTo>
                  <a:lnTo>
                    <a:pt x="6483" y="6827"/>
                  </a:lnTo>
                  <a:lnTo>
                    <a:pt x="6538" y="6799"/>
                  </a:lnTo>
                  <a:close/>
                  <a:moveTo>
                    <a:pt x="12978" y="5709"/>
                  </a:moveTo>
                  <a:lnTo>
                    <a:pt x="13571" y="7806"/>
                  </a:lnTo>
                  <a:lnTo>
                    <a:pt x="13392" y="7819"/>
                  </a:lnTo>
                  <a:lnTo>
                    <a:pt x="13296" y="7819"/>
                  </a:lnTo>
                  <a:lnTo>
                    <a:pt x="13213" y="7806"/>
                  </a:lnTo>
                  <a:lnTo>
                    <a:pt x="13185" y="7709"/>
                  </a:lnTo>
                  <a:lnTo>
                    <a:pt x="13158" y="7613"/>
                  </a:lnTo>
                  <a:lnTo>
                    <a:pt x="13047" y="7406"/>
                  </a:lnTo>
                  <a:lnTo>
                    <a:pt x="12909" y="7199"/>
                  </a:lnTo>
                  <a:lnTo>
                    <a:pt x="12758" y="6978"/>
                  </a:lnTo>
                  <a:lnTo>
                    <a:pt x="12413" y="6565"/>
                  </a:lnTo>
                  <a:lnTo>
                    <a:pt x="12247" y="6371"/>
                  </a:lnTo>
                  <a:lnTo>
                    <a:pt x="12123" y="6206"/>
                  </a:lnTo>
                  <a:lnTo>
                    <a:pt x="12978" y="5709"/>
                  </a:lnTo>
                  <a:close/>
                  <a:moveTo>
                    <a:pt x="11820" y="6399"/>
                  </a:moveTo>
                  <a:lnTo>
                    <a:pt x="11889" y="6413"/>
                  </a:lnTo>
                  <a:lnTo>
                    <a:pt x="11958" y="6454"/>
                  </a:lnTo>
                  <a:lnTo>
                    <a:pt x="12041" y="6509"/>
                  </a:lnTo>
                  <a:lnTo>
                    <a:pt x="12123" y="6592"/>
                  </a:lnTo>
                  <a:lnTo>
                    <a:pt x="12206" y="6689"/>
                  </a:lnTo>
                  <a:lnTo>
                    <a:pt x="12372" y="6923"/>
                  </a:lnTo>
                  <a:lnTo>
                    <a:pt x="12551" y="7171"/>
                  </a:lnTo>
                  <a:lnTo>
                    <a:pt x="12703" y="7406"/>
                  </a:lnTo>
                  <a:lnTo>
                    <a:pt x="12923" y="7751"/>
                  </a:lnTo>
                  <a:lnTo>
                    <a:pt x="12744" y="7806"/>
                  </a:lnTo>
                  <a:lnTo>
                    <a:pt x="12551" y="7833"/>
                  </a:lnTo>
                  <a:lnTo>
                    <a:pt x="12137" y="7833"/>
                  </a:lnTo>
                  <a:lnTo>
                    <a:pt x="11710" y="7819"/>
                  </a:lnTo>
                  <a:lnTo>
                    <a:pt x="11323" y="7806"/>
                  </a:lnTo>
                  <a:lnTo>
                    <a:pt x="10896" y="6964"/>
                  </a:lnTo>
                  <a:lnTo>
                    <a:pt x="10896" y="6937"/>
                  </a:lnTo>
                  <a:lnTo>
                    <a:pt x="10910" y="6909"/>
                  </a:lnTo>
                  <a:lnTo>
                    <a:pt x="10992" y="6854"/>
                  </a:lnTo>
                  <a:lnTo>
                    <a:pt x="11117" y="6771"/>
                  </a:lnTo>
                  <a:lnTo>
                    <a:pt x="11268" y="6675"/>
                  </a:lnTo>
                  <a:lnTo>
                    <a:pt x="11765" y="6413"/>
                  </a:lnTo>
                  <a:lnTo>
                    <a:pt x="11820" y="6399"/>
                  </a:lnTo>
                  <a:close/>
                  <a:moveTo>
                    <a:pt x="4318" y="5447"/>
                  </a:moveTo>
                  <a:lnTo>
                    <a:pt x="6303" y="6606"/>
                  </a:lnTo>
                  <a:lnTo>
                    <a:pt x="5076" y="7723"/>
                  </a:lnTo>
                  <a:lnTo>
                    <a:pt x="5035" y="7764"/>
                  </a:lnTo>
                  <a:lnTo>
                    <a:pt x="4966" y="7792"/>
                  </a:lnTo>
                  <a:lnTo>
                    <a:pt x="4897" y="7819"/>
                  </a:lnTo>
                  <a:lnTo>
                    <a:pt x="4828" y="7833"/>
                  </a:lnTo>
                  <a:lnTo>
                    <a:pt x="4662" y="7847"/>
                  </a:lnTo>
                  <a:lnTo>
                    <a:pt x="4483" y="7847"/>
                  </a:lnTo>
                  <a:lnTo>
                    <a:pt x="4124" y="7819"/>
                  </a:lnTo>
                  <a:lnTo>
                    <a:pt x="3835" y="7806"/>
                  </a:lnTo>
                  <a:lnTo>
                    <a:pt x="4318" y="5447"/>
                  </a:lnTo>
                  <a:close/>
                  <a:moveTo>
                    <a:pt x="15130" y="4468"/>
                  </a:moveTo>
                  <a:lnTo>
                    <a:pt x="16302" y="7806"/>
                  </a:lnTo>
                  <a:lnTo>
                    <a:pt x="16068" y="7819"/>
                  </a:lnTo>
                  <a:lnTo>
                    <a:pt x="15723" y="7847"/>
                  </a:lnTo>
                  <a:lnTo>
                    <a:pt x="15557" y="7861"/>
                  </a:lnTo>
                  <a:lnTo>
                    <a:pt x="15406" y="7861"/>
                  </a:lnTo>
                  <a:lnTo>
                    <a:pt x="15281" y="7833"/>
                  </a:lnTo>
                  <a:lnTo>
                    <a:pt x="15240" y="7819"/>
                  </a:lnTo>
                  <a:lnTo>
                    <a:pt x="15199" y="7806"/>
                  </a:lnTo>
                  <a:lnTo>
                    <a:pt x="15157" y="7764"/>
                  </a:lnTo>
                  <a:lnTo>
                    <a:pt x="15130" y="7709"/>
                  </a:lnTo>
                  <a:lnTo>
                    <a:pt x="15061" y="7571"/>
                  </a:lnTo>
                  <a:lnTo>
                    <a:pt x="15019" y="7392"/>
                  </a:lnTo>
                  <a:lnTo>
                    <a:pt x="14964" y="7199"/>
                  </a:lnTo>
                  <a:lnTo>
                    <a:pt x="14895" y="6827"/>
                  </a:lnTo>
                  <a:lnTo>
                    <a:pt x="14840" y="6551"/>
                  </a:lnTo>
                  <a:lnTo>
                    <a:pt x="14413" y="5047"/>
                  </a:lnTo>
                  <a:lnTo>
                    <a:pt x="14413" y="4992"/>
                  </a:lnTo>
                  <a:lnTo>
                    <a:pt x="14413" y="4937"/>
                  </a:lnTo>
                  <a:lnTo>
                    <a:pt x="14426" y="4896"/>
                  </a:lnTo>
                  <a:lnTo>
                    <a:pt x="14454" y="4854"/>
                  </a:lnTo>
                  <a:lnTo>
                    <a:pt x="14550" y="4772"/>
                  </a:lnTo>
                  <a:lnTo>
                    <a:pt x="14661" y="4689"/>
                  </a:lnTo>
                  <a:lnTo>
                    <a:pt x="14785" y="4634"/>
                  </a:lnTo>
                  <a:lnTo>
                    <a:pt x="14909" y="4565"/>
                  </a:lnTo>
                  <a:lnTo>
                    <a:pt x="15130" y="4468"/>
                  </a:lnTo>
                  <a:close/>
                  <a:moveTo>
                    <a:pt x="2152" y="4206"/>
                  </a:moveTo>
                  <a:lnTo>
                    <a:pt x="2387" y="4330"/>
                  </a:lnTo>
                  <a:lnTo>
                    <a:pt x="2759" y="4523"/>
                  </a:lnTo>
                  <a:lnTo>
                    <a:pt x="2938" y="4620"/>
                  </a:lnTo>
                  <a:lnTo>
                    <a:pt x="3076" y="4717"/>
                  </a:lnTo>
                  <a:lnTo>
                    <a:pt x="3173" y="4813"/>
                  </a:lnTo>
                  <a:lnTo>
                    <a:pt x="3187" y="4841"/>
                  </a:lnTo>
                  <a:lnTo>
                    <a:pt x="3187" y="4868"/>
                  </a:lnTo>
                  <a:lnTo>
                    <a:pt x="2539" y="6496"/>
                  </a:lnTo>
                  <a:lnTo>
                    <a:pt x="2442" y="6785"/>
                  </a:lnTo>
                  <a:lnTo>
                    <a:pt x="2318" y="7185"/>
                  </a:lnTo>
                  <a:lnTo>
                    <a:pt x="2249" y="7378"/>
                  </a:lnTo>
                  <a:lnTo>
                    <a:pt x="2180" y="7557"/>
                  </a:lnTo>
                  <a:lnTo>
                    <a:pt x="2097" y="7709"/>
                  </a:lnTo>
                  <a:lnTo>
                    <a:pt x="2056" y="7764"/>
                  </a:lnTo>
                  <a:lnTo>
                    <a:pt x="2001" y="7806"/>
                  </a:lnTo>
                  <a:lnTo>
                    <a:pt x="1959" y="7833"/>
                  </a:lnTo>
                  <a:lnTo>
                    <a:pt x="1890" y="7847"/>
                  </a:lnTo>
                  <a:lnTo>
                    <a:pt x="1739" y="7875"/>
                  </a:lnTo>
                  <a:lnTo>
                    <a:pt x="1546" y="7875"/>
                  </a:lnTo>
                  <a:lnTo>
                    <a:pt x="1325" y="7861"/>
                  </a:lnTo>
                  <a:lnTo>
                    <a:pt x="911" y="7819"/>
                  </a:lnTo>
                  <a:lnTo>
                    <a:pt x="594" y="7806"/>
                  </a:lnTo>
                  <a:lnTo>
                    <a:pt x="2152" y="4206"/>
                  </a:lnTo>
                  <a:close/>
                  <a:moveTo>
                    <a:pt x="8386" y="8054"/>
                  </a:moveTo>
                  <a:lnTo>
                    <a:pt x="7214" y="8730"/>
                  </a:lnTo>
                  <a:lnTo>
                    <a:pt x="6869" y="8054"/>
                  </a:lnTo>
                  <a:close/>
                  <a:moveTo>
                    <a:pt x="11089" y="8054"/>
                  </a:moveTo>
                  <a:lnTo>
                    <a:pt x="10965" y="8978"/>
                  </a:lnTo>
                  <a:lnTo>
                    <a:pt x="10151" y="8523"/>
                  </a:lnTo>
                  <a:lnTo>
                    <a:pt x="9751" y="8288"/>
                  </a:lnTo>
                  <a:lnTo>
                    <a:pt x="9351" y="8054"/>
                  </a:lnTo>
                  <a:close/>
                  <a:moveTo>
                    <a:pt x="12689" y="8054"/>
                  </a:moveTo>
                  <a:lnTo>
                    <a:pt x="12330" y="8495"/>
                  </a:lnTo>
                  <a:lnTo>
                    <a:pt x="11985" y="8950"/>
                  </a:lnTo>
                  <a:lnTo>
                    <a:pt x="11792" y="9199"/>
                  </a:lnTo>
                  <a:lnTo>
                    <a:pt x="11723" y="9268"/>
                  </a:lnTo>
                  <a:lnTo>
                    <a:pt x="11654" y="9309"/>
                  </a:lnTo>
                  <a:lnTo>
                    <a:pt x="11572" y="9309"/>
                  </a:lnTo>
                  <a:lnTo>
                    <a:pt x="11489" y="9281"/>
                  </a:lnTo>
                  <a:lnTo>
                    <a:pt x="11365" y="9212"/>
                  </a:lnTo>
                  <a:lnTo>
                    <a:pt x="11199" y="9116"/>
                  </a:lnTo>
                  <a:lnTo>
                    <a:pt x="11268" y="8537"/>
                  </a:lnTo>
                  <a:lnTo>
                    <a:pt x="11296" y="8357"/>
                  </a:lnTo>
                  <a:lnTo>
                    <a:pt x="11323" y="8206"/>
                  </a:lnTo>
                  <a:lnTo>
                    <a:pt x="11351" y="8095"/>
                  </a:lnTo>
                  <a:lnTo>
                    <a:pt x="11365" y="8068"/>
                  </a:lnTo>
                  <a:lnTo>
                    <a:pt x="11392" y="8054"/>
                  </a:lnTo>
                  <a:close/>
                  <a:moveTo>
                    <a:pt x="6593" y="8054"/>
                  </a:moveTo>
                  <a:lnTo>
                    <a:pt x="6634" y="8150"/>
                  </a:lnTo>
                  <a:lnTo>
                    <a:pt x="6703" y="8261"/>
                  </a:lnTo>
                  <a:lnTo>
                    <a:pt x="6855" y="8523"/>
                  </a:lnTo>
                  <a:lnTo>
                    <a:pt x="6910" y="8647"/>
                  </a:lnTo>
                  <a:lnTo>
                    <a:pt x="6952" y="8771"/>
                  </a:lnTo>
                  <a:lnTo>
                    <a:pt x="6952" y="8812"/>
                  </a:lnTo>
                  <a:lnTo>
                    <a:pt x="6952" y="8854"/>
                  </a:lnTo>
                  <a:lnTo>
                    <a:pt x="6924" y="8895"/>
                  </a:lnTo>
                  <a:lnTo>
                    <a:pt x="6896" y="8923"/>
                  </a:lnTo>
                  <a:lnTo>
                    <a:pt x="5669" y="9626"/>
                  </a:lnTo>
                  <a:lnTo>
                    <a:pt x="5462" y="8854"/>
                  </a:lnTo>
                  <a:lnTo>
                    <a:pt x="5269" y="8054"/>
                  </a:lnTo>
                  <a:close/>
                  <a:moveTo>
                    <a:pt x="8524" y="8288"/>
                  </a:moveTo>
                  <a:lnTo>
                    <a:pt x="7738" y="9626"/>
                  </a:lnTo>
                  <a:lnTo>
                    <a:pt x="7338" y="8964"/>
                  </a:lnTo>
                  <a:lnTo>
                    <a:pt x="8524" y="8288"/>
                  </a:lnTo>
                  <a:close/>
                  <a:moveTo>
                    <a:pt x="9227" y="8288"/>
                  </a:moveTo>
                  <a:lnTo>
                    <a:pt x="10827" y="9212"/>
                  </a:lnTo>
                  <a:lnTo>
                    <a:pt x="10068" y="9750"/>
                  </a:lnTo>
                  <a:lnTo>
                    <a:pt x="9227" y="8288"/>
                  </a:lnTo>
                  <a:close/>
                  <a:moveTo>
                    <a:pt x="8717" y="8412"/>
                  </a:moveTo>
                  <a:lnTo>
                    <a:pt x="8717" y="10247"/>
                  </a:lnTo>
                  <a:lnTo>
                    <a:pt x="7889" y="9833"/>
                  </a:lnTo>
                  <a:lnTo>
                    <a:pt x="8717" y="8412"/>
                  </a:lnTo>
                  <a:close/>
                  <a:moveTo>
                    <a:pt x="8993" y="8412"/>
                  </a:moveTo>
                  <a:lnTo>
                    <a:pt x="9420" y="9143"/>
                  </a:lnTo>
                  <a:lnTo>
                    <a:pt x="9848" y="9888"/>
                  </a:lnTo>
                  <a:lnTo>
                    <a:pt x="8993" y="10260"/>
                  </a:lnTo>
                  <a:lnTo>
                    <a:pt x="8993" y="8412"/>
                  </a:lnTo>
                  <a:close/>
                  <a:moveTo>
                    <a:pt x="13585" y="8054"/>
                  </a:moveTo>
                  <a:lnTo>
                    <a:pt x="13158" y="10260"/>
                  </a:lnTo>
                  <a:lnTo>
                    <a:pt x="11875" y="9516"/>
                  </a:lnTo>
                  <a:lnTo>
                    <a:pt x="12675" y="8481"/>
                  </a:lnTo>
                  <a:lnTo>
                    <a:pt x="12799" y="8344"/>
                  </a:lnTo>
                  <a:lnTo>
                    <a:pt x="12882" y="8233"/>
                  </a:lnTo>
                  <a:lnTo>
                    <a:pt x="12965" y="8164"/>
                  </a:lnTo>
                  <a:lnTo>
                    <a:pt x="13047" y="8109"/>
                  </a:lnTo>
                  <a:lnTo>
                    <a:pt x="13144" y="8082"/>
                  </a:lnTo>
                  <a:lnTo>
                    <a:pt x="13254" y="8068"/>
                  </a:lnTo>
                  <a:lnTo>
                    <a:pt x="13585" y="8054"/>
                  </a:lnTo>
                  <a:close/>
                  <a:moveTo>
                    <a:pt x="4993" y="8054"/>
                  </a:moveTo>
                  <a:lnTo>
                    <a:pt x="5407" y="9654"/>
                  </a:lnTo>
                  <a:lnTo>
                    <a:pt x="5407" y="9695"/>
                  </a:lnTo>
                  <a:lnTo>
                    <a:pt x="5393" y="9750"/>
                  </a:lnTo>
                  <a:lnTo>
                    <a:pt x="5352" y="9805"/>
                  </a:lnTo>
                  <a:lnTo>
                    <a:pt x="5297" y="9861"/>
                  </a:lnTo>
                  <a:lnTo>
                    <a:pt x="5159" y="9971"/>
                  </a:lnTo>
                  <a:lnTo>
                    <a:pt x="4980" y="10081"/>
                  </a:lnTo>
                  <a:lnTo>
                    <a:pt x="4593" y="10274"/>
                  </a:lnTo>
                  <a:lnTo>
                    <a:pt x="4318" y="10412"/>
                  </a:lnTo>
                  <a:lnTo>
                    <a:pt x="3835" y="8054"/>
                  </a:lnTo>
                  <a:close/>
                  <a:moveTo>
                    <a:pt x="11117" y="9447"/>
                  </a:moveTo>
                  <a:lnTo>
                    <a:pt x="11199" y="9461"/>
                  </a:lnTo>
                  <a:lnTo>
                    <a:pt x="11296" y="9502"/>
                  </a:lnTo>
                  <a:lnTo>
                    <a:pt x="11392" y="9543"/>
                  </a:lnTo>
                  <a:lnTo>
                    <a:pt x="11489" y="9599"/>
                  </a:lnTo>
                  <a:lnTo>
                    <a:pt x="10689" y="10812"/>
                  </a:lnTo>
                  <a:lnTo>
                    <a:pt x="10206" y="9971"/>
                  </a:lnTo>
                  <a:lnTo>
                    <a:pt x="10386" y="9833"/>
                  </a:lnTo>
                  <a:lnTo>
                    <a:pt x="10551" y="9695"/>
                  </a:lnTo>
                  <a:lnTo>
                    <a:pt x="10689" y="9585"/>
                  </a:lnTo>
                  <a:lnTo>
                    <a:pt x="10827" y="9502"/>
                  </a:lnTo>
                  <a:lnTo>
                    <a:pt x="10896" y="9474"/>
                  </a:lnTo>
                  <a:lnTo>
                    <a:pt x="10965" y="9461"/>
                  </a:lnTo>
                  <a:lnTo>
                    <a:pt x="11034" y="9447"/>
                  </a:lnTo>
                  <a:close/>
                  <a:moveTo>
                    <a:pt x="14288" y="8026"/>
                  </a:moveTo>
                  <a:lnTo>
                    <a:pt x="14468" y="8040"/>
                  </a:lnTo>
                  <a:lnTo>
                    <a:pt x="14675" y="8054"/>
                  </a:lnTo>
                  <a:lnTo>
                    <a:pt x="14909" y="8054"/>
                  </a:lnTo>
                  <a:lnTo>
                    <a:pt x="14137" y="10826"/>
                  </a:lnTo>
                  <a:lnTo>
                    <a:pt x="13392" y="10398"/>
                  </a:lnTo>
                  <a:lnTo>
                    <a:pt x="13764" y="8495"/>
                  </a:lnTo>
                  <a:lnTo>
                    <a:pt x="13792" y="8385"/>
                  </a:lnTo>
                  <a:lnTo>
                    <a:pt x="13820" y="8288"/>
                  </a:lnTo>
                  <a:lnTo>
                    <a:pt x="13861" y="8206"/>
                  </a:lnTo>
                  <a:lnTo>
                    <a:pt x="13902" y="8150"/>
                  </a:lnTo>
                  <a:lnTo>
                    <a:pt x="13957" y="8095"/>
                  </a:lnTo>
                  <a:lnTo>
                    <a:pt x="14013" y="8068"/>
                  </a:lnTo>
                  <a:lnTo>
                    <a:pt x="14068" y="8040"/>
                  </a:lnTo>
                  <a:lnTo>
                    <a:pt x="14137" y="8026"/>
                  </a:lnTo>
                  <a:close/>
                  <a:moveTo>
                    <a:pt x="7117" y="9088"/>
                  </a:moveTo>
                  <a:lnTo>
                    <a:pt x="7407" y="9516"/>
                  </a:lnTo>
                  <a:lnTo>
                    <a:pt x="7476" y="9640"/>
                  </a:lnTo>
                  <a:lnTo>
                    <a:pt x="7545" y="9764"/>
                  </a:lnTo>
                  <a:lnTo>
                    <a:pt x="7572" y="9861"/>
                  </a:lnTo>
                  <a:lnTo>
                    <a:pt x="7572" y="9902"/>
                  </a:lnTo>
                  <a:lnTo>
                    <a:pt x="7572" y="9930"/>
                  </a:lnTo>
                  <a:lnTo>
                    <a:pt x="6979" y="10950"/>
                  </a:lnTo>
                  <a:lnTo>
                    <a:pt x="5807" y="9847"/>
                  </a:lnTo>
                  <a:lnTo>
                    <a:pt x="7117" y="9088"/>
                  </a:lnTo>
                  <a:close/>
                  <a:moveTo>
                    <a:pt x="11765" y="9750"/>
                  </a:moveTo>
                  <a:lnTo>
                    <a:pt x="11889" y="9819"/>
                  </a:lnTo>
                  <a:lnTo>
                    <a:pt x="12289" y="10040"/>
                  </a:lnTo>
                  <a:lnTo>
                    <a:pt x="12965" y="10440"/>
                  </a:lnTo>
                  <a:lnTo>
                    <a:pt x="12771" y="10536"/>
                  </a:lnTo>
                  <a:lnTo>
                    <a:pt x="12482" y="10688"/>
                  </a:lnTo>
                  <a:lnTo>
                    <a:pt x="12151" y="10840"/>
                  </a:lnTo>
                  <a:lnTo>
                    <a:pt x="11806" y="11005"/>
                  </a:lnTo>
                  <a:lnTo>
                    <a:pt x="11641" y="11074"/>
                  </a:lnTo>
                  <a:lnTo>
                    <a:pt x="11475" y="11129"/>
                  </a:lnTo>
                  <a:lnTo>
                    <a:pt x="11310" y="11171"/>
                  </a:lnTo>
                  <a:lnTo>
                    <a:pt x="11172" y="11198"/>
                  </a:lnTo>
                  <a:lnTo>
                    <a:pt x="11048" y="11212"/>
                  </a:lnTo>
                  <a:lnTo>
                    <a:pt x="10951" y="11184"/>
                  </a:lnTo>
                  <a:lnTo>
                    <a:pt x="10910" y="11171"/>
                  </a:lnTo>
                  <a:lnTo>
                    <a:pt x="10868" y="11143"/>
                  </a:lnTo>
                  <a:lnTo>
                    <a:pt x="10841" y="11102"/>
                  </a:lnTo>
                  <a:lnTo>
                    <a:pt x="10827" y="11060"/>
                  </a:lnTo>
                  <a:lnTo>
                    <a:pt x="11696" y="9750"/>
                  </a:lnTo>
                  <a:close/>
                  <a:moveTo>
                    <a:pt x="3573" y="8054"/>
                  </a:moveTo>
                  <a:lnTo>
                    <a:pt x="3780" y="9102"/>
                  </a:lnTo>
                  <a:lnTo>
                    <a:pt x="3987" y="10123"/>
                  </a:lnTo>
                  <a:lnTo>
                    <a:pt x="4014" y="10247"/>
                  </a:lnTo>
                  <a:lnTo>
                    <a:pt x="4014" y="10357"/>
                  </a:lnTo>
                  <a:lnTo>
                    <a:pt x="3987" y="10454"/>
                  </a:lnTo>
                  <a:lnTo>
                    <a:pt x="3959" y="10536"/>
                  </a:lnTo>
                  <a:lnTo>
                    <a:pt x="3918" y="10619"/>
                  </a:lnTo>
                  <a:lnTo>
                    <a:pt x="3862" y="10688"/>
                  </a:lnTo>
                  <a:lnTo>
                    <a:pt x="3794" y="10757"/>
                  </a:lnTo>
                  <a:lnTo>
                    <a:pt x="3711" y="10812"/>
                  </a:lnTo>
                  <a:lnTo>
                    <a:pt x="3531" y="10909"/>
                  </a:lnTo>
                  <a:lnTo>
                    <a:pt x="3325" y="11019"/>
                  </a:lnTo>
                  <a:lnTo>
                    <a:pt x="3118" y="11116"/>
                  </a:lnTo>
                  <a:lnTo>
                    <a:pt x="2897" y="11226"/>
                  </a:lnTo>
                  <a:lnTo>
                    <a:pt x="2249" y="8054"/>
                  </a:lnTo>
                  <a:close/>
                  <a:moveTo>
                    <a:pt x="9944" y="10095"/>
                  </a:moveTo>
                  <a:lnTo>
                    <a:pt x="9972" y="10109"/>
                  </a:lnTo>
                  <a:lnTo>
                    <a:pt x="10013" y="10123"/>
                  </a:lnTo>
                  <a:lnTo>
                    <a:pt x="10041" y="10150"/>
                  </a:lnTo>
                  <a:lnTo>
                    <a:pt x="10110" y="10247"/>
                  </a:lnTo>
                  <a:lnTo>
                    <a:pt x="10179" y="10371"/>
                  </a:lnTo>
                  <a:lnTo>
                    <a:pt x="10248" y="10509"/>
                  </a:lnTo>
                  <a:lnTo>
                    <a:pt x="10386" y="10785"/>
                  </a:lnTo>
                  <a:lnTo>
                    <a:pt x="10482" y="10991"/>
                  </a:lnTo>
                  <a:lnTo>
                    <a:pt x="8993" y="11460"/>
                  </a:lnTo>
                  <a:lnTo>
                    <a:pt x="8993" y="10536"/>
                  </a:lnTo>
                  <a:lnTo>
                    <a:pt x="9489" y="10274"/>
                  </a:lnTo>
                  <a:lnTo>
                    <a:pt x="9641" y="10192"/>
                  </a:lnTo>
                  <a:lnTo>
                    <a:pt x="9779" y="10136"/>
                  </a:lnTo>
                  <a:lnTo>
                    <a:pt x="9889" y="10109"/>
                  </a:lnTo>
                  <a:lnTo>
                    <a:pt x="9944" y="10095"/>
                  </a:lnTo>
                  <a:close/>
                  <a:moveTo>
                    <a:pt x="7793" y="10054"/>
                  </a:moveTo>
                  <a:lnTo>
                    <a:pt x="8703" y="10523"/>
                  </a:lnTo>
                  <a:lnTo>
                    <a:pt x="8731" y="10536"/>
                  </a:lnTo>
                  <a:lnTo>
                    <a:pt x="8744" y="10578"/>
                  </a:lnTo>
                  <a:lnTo>
                    <a:pt x="8758" y="10674"/>
                  </a:lnTo>
                  <a:lnTo>
                    <a:pt x="8772" y="10812"/>
                  </a:lnTo>
                  <a:lnTo>
                    <a:pt x="8772" y="10964"/>
                  </a:lnTo>
                  <a:lnTo>
                    <a:pt x="8758" y="11267"/>
                  </a:lnTo>
                  <a:lnTo>
                    <a:pt x="8744" y="11474"/>
                  </a:lnTo>
                  <a:lnTo>
                    <a:pt x="7200" y="11074"/>
                  </a:lnTo>
                  <a:lnTo>
                    <a:pt x="7793" y="10054"/>
                  </a:lnTo>
                  <a:close/>
                  <a:moveTo>
                    <a:pt x="15695" y="8040"/>
                  </a:moveTo>
                  <a:lnTo>
                    <a:pt x="16302" y="8054"/>
                  </a:lnTo>
                  <a:lnTo>
                    <a:pt x="15406" y="11557"/>
                  </a:lnTo>
                  <a:lnTo>
                    <a:pt x="14826" y="11240"/>
                  </a:lnTo>
                  <a:lnTo>
                    <a:pt x="14509" y="11060"/>
                  </a:lnTo>
                  <a:lnTo>
                    <a:pt x="14399" y="10978"/>
                  </a:lnTo>
                  <a:lnTo>
                    <a:pt x="14371" y="10950"/>
                  </a:lnTo>
                  <a:lnTo>
                    <a:pt x="14371" y="10936"/>
                  </a:lnTo>
                  <a:lnTo>
                    <a:pt x="14771" y="9502"/>
                  </a:lnTo>
                  <a:lnTo>
                    <a:pt x="15171" y="8082"/>
                  </a:lnTo>
                  <a:lnTo>
                    <a:pt x="15185" y="8068"/>
                  </a:lnTo>
                  <a:lnTo>
                    <a:pt x="15226" y="8054"/>
                  </a:lnTo>
                  <a:lnTo>
                    <a:pt x="15337" y="8040"/>
                  </a:lnTo>
                  <a:close/>
                  <a:moveTo>
                    <a:pt x="1959" y="8054"/>
                  </a:moveTo>
                  <a:lnTo>
                    <a:pt x="1973" y="8068"/>
                  </a:lnTo>
                  <a:lnTo>
                    <a:pt x="2001" y="8095"/>
                  </a:lnTo>
                  <a:lnTo>
                    <a:pt x="2042" y="8219"/>
                  </a:lnTo>
                  <a:lnTo>
                    <a:pt x="2083" y="8399"/>
                  </a:lnTo>
                  <a:lnTo>
                    <a:pt x="2111" y="8592"/>
                  </a:lnTo>
                  <a:lnTo>
                    <a:pt x="2221" y="9226"/>
                  </a:lnTo>
                  <a:lnTo>
                    <a:pt x="2594" y="11019"/>
                  </a:lnTo>
                  <a:lnTo>
                    <a:pt x="2607" y="11184"/>
                  </a:lnTo>
                  <a:lnTo>
                    <a:pt x="2607" y="11253"/>
                  </a:lnTo>
                  <a:lnTo>
                    <a:pt x="2594" y="11322"/>
                  </a:lnTo>
                  <a:lnTo>
                    <a:pt x="2580" y="11364"/>
                  </a:lnTo>
                  <a:lnTo>
                    <a:pt x="2552" y="11405"/>
                  </a:lnTo>
                  <a:lnTo>
                    <a:pt x="2483" y="11488"/>
                  </a:lnTo>
                  <a:lnTo>
                    <a:pt x="2387" y="11543"/>
                  </a:lnTo>
                  <a:lnTo>
                    <a:pt x="2263" y="11612"/>
                  </a:lnTo>
                  <a:lnTo>
                    <a:pt x="2125" y="11681"/>
                  </a:lnTo>
                  <a:lnTo>
                    <a:pt x="1973" y="11764"/>
                  </a:lnTo>
                  <a:lnTo>
                    <a:pt x="1297" y="9916"/>
                  </a:lnTo>
                  <a:lnTo>
                    <a:pt x="608" y="8054"/>
                  </a:lnTo>
                  <a:close/>
                  <a:moveTo>
                    <a:pt x="5573" y="9985"/>
                  </a:moveTo>
                  <a:lnTo>
                    <a:pt x="6759" y="11102"/>
                  </a:lnTo>
                  <a:lnTo>
                    <a:pt x="6786" y="11143"/>
                  </a:lnTo>
                  <a:lnTo>
                    <a:pt x="6800" y="11184"/>
                  </a:lnTo>
                  <a:lnTo>
                    <a:pt x="6800" y="11253"/>
                  </a:lnTo>
                  <a:lnTo>
                    <a:pt x="6786" y="11309"/>
                  </a:lnTo>
                  <a:lnTo>
                    <a:pt x="6731" y="11460"/>
                  </a:lnTo>
                  <a:lnTo>
                    <a:pt x="6634" y="11612"/>
                  </a:lnTo>
                  <a:lnTo>
                    <a:pt x="6428" y="11929"/>
                  </a:lnTo>
                  <a:lnTo>
                    <a:pt x="6276" y="12164"/>
                  </a:lnTo>
                  <a:lnTo>
                    <a:pt x="4442" y="10633"/>
                  </a:lnTo>
                  <a:lnTo>
                    <a:pt x="5573" y="9985"/>
                  </a:lnTo>
                  <a:close/>
                  <a:moveTo>
                    <a:pt x="10606" y="11281"/>
                  </a:moveTo>
                  <a:lnTo>
                    <a:pt x="10675" y="11309"/>
                  </a:lnTo>
                  <a:lnTo>
                    <a:pt x="10703" y="11322"/>
                  </a:lnTo>
                  <a:lnTo>
                    <a:pt x="10717" y="11350"/>
                  </a:lnTo>
                  <a:lnTo>
                    <a:pt x="10730" y="11391"/>
                  </a:lnTo>
                  <a:lnTo>
                    <a:pt x="10730" y="11419"/>
                  </a:lnTo>
                  <a:lnTo>
                    <a:pt x="10717" y="11474"/>
                  </a:lnTo>
                  <a:lnTo>
                    <a:pt x="10661" y="11529"/>
                  </a:lnTo>
                  <a:lnTo>
                    <a:pt x="10592" y="11612"/>
                  </a:lnTo>
                  <a:lnTo>
                    <a:pt x="10496" y="11681"/>
                  </a:lnTo>
                  <a:lnTo>
                    <a:pt x="10248" y="11860"/>
                  </a:lnTo>
                  <a:lnTo>
                    <a:pt x="9958" y="12040"/>
                  </a:lnTo>
                  <a:lnTo>
                    <a:pt x="9379" y="12371"/>
                  </a:lnTo>
                  <a:lnTo>
                    <a:pt x="8993" y="12591"/>
                  </a:lnTo>
                  <a:lnTo>
                    <a:pt x="8993" y="11736"/>
                  </a:lnTo>
                  <a:lnTo>
                    <a:pt x="9379" y="11598"/>
                  </a:lnTo>
                  <a:lnTo>
                    <a:pt x="9668" y="11488"/>
                  </a:lnTo>
                  <a:lnTo>
                    <a:pt x="9972" y="11391"/>
                  </a:lnTo>
                  <a:lnTo>
                    <a:pt x="10261" y="11309"/>
                  </a:lnTo>
                  <a:lnTo>
                    <a:pt x="10386" y="11281"/>
                  </a:lnTo>
                  <a:close/>
                  <a:moveTo>
                    <a:pt x="13213" y="10688"/>
                  </a:moveTo>
                  <a:lnTo>
                    <a:pt x="13337" y="10702"/>
                  </a:lnTo>
                  <a:lnTo>
                    <a:pt x="13461" y="10743"/>
                  </a:lnTo>
                  <a:lnTo>
                    <a:pt x="13613" y="10812"/>
                  </a:lnTo>
                  <a:lnTo>
                    <a:pt x="13985" y="11033"/>
                  </a:lnTo>
                  <a:lnTo>
                    <a:pt x="11792" y="12743"/>
                  </a:lnTo>
                  <a:lnTo>
                    <a:pt x="11089" y="11515"/>
                  </a:lnTo>
                  <a:lnTo>
                    <a:pt x="12689" y="10840"/>
                  </a:lnTo>
                  <a:lnTo>
                    <a:pt x="12896" y="10757"/>
                  </a:lnTo>
                  <a:lnTo>
                    <a:pt x="13075" y="10702"/>
                  </a:lnTo>
                  <a:lnTo>
                    <a:pt x="13213" y="10688"/>
                  </a:lnTo>
                  <a:close/>
                  <a:moveTo>
                    <a:pt x="7255" y="11322"/>
                  </a:moveTo>
                  <a:lnTo>
                    <a:pt x="7365" y="11350"/>
                  </a:lnTo>
                  <a:lnTo>
                    <a:pt x="7600" y="11433"/>
                  </a:lnTo>
                  <a:lnTo>
                    <a:pt x="7807" y="11502"/>
                  </a:lnTo>
                  <a:lnTo>
                    <a:pt x="8014" y="11543"/>
                  </a:lnTo>
                  <a:lnTo>
                    <a:pt x="8317" y="11612"/>
                  </a:lnTo>
                  <a:lnTo>
                    <a:pt x="8482" y="11653"/>
                  </a:lnTo>
                  <a:lnTo>
                    <a:pt x="8620" y="11695"/>
                  </a:lnTo>
                  <a:lnTo>
                    <a:pt x="8703" y="11736"/>
                  </a:lnTo>
                  <a:lnTo>
                    <a:pt x="8731" y="11764"/>
                  </a:lnTo>
                  <a:lnTo>
                    <a:pt x="8744" y="11791"/>
                  </a:lnTo>
                  <a:lnTo>
                    <a:pt x="8758" y="12302"/>
                  </a:lnTo>
                  <a:lnTo>
                    <a:pt x="8744" y="12564"/>
                  </a:lnTo>
                  <a:lnTo>
                    <a:pt x="8731" y="12688"/>
                  </a:lnTo>
                  <a:lnTo>
                    <a:pt x="8703" y="12798"/>
                  </a:lnTo>
                  <a:lnTo>
                    <a:pt x="6510" y="12274"/>
                  </a:lnTo>
                  <a:lnTo>
                    <a:pt x="7007" y="11433"/>
                  </a:lnTo>
                  <a:lnTo>
                    <a:pt x="7034" y="11391"/>
                  </a:lnTo>
                  <a:lnTo>
                    <a:pt x="7062" y="11364"/>
                  </a:lnTo>
                  <a:lnTo>
                    <a:pt x="7103" y="11336"/>
                  </a:lnTo>
                  <a:lnTo>
                    <a:pt x="7159" y="11322"/>
                  </a:lnTo>
                  <a:close/>
                  <a:moveTo>
                    <a:pt x="4207" y="10771"/>
                  </a:moveTo>
                  <a:lnTo>
                    <a:pt x="5821" y="12108"/>
                  </a:lnTo>
                  <a:lnTo>
                    <a:pt x="5945" y="12205"/>
                  </a:lnTo>
                  <a:lnTo>
                    <a:pt x="6055" y="12288"/>
                  </a:lnTo>
                  <a:lnTo>
                    <a:pt x="6097" y="12329"/>
                  </a:lnTo>
                  <a:lnTo>
                    <a:pt x="6110" y="12371"/>
                  </a:lnTo>
                  <a:lnTo>
                    <a:pt x="6110" y="12439"/>
                  </a:lnTo>
                  <a:lnTo>
                    <a:pt x="6083" y="12495"/>
                  </a:lnTo>
                  <a:lnTo>
                    <a:pt x="5504" y="13501"/>
                  </a:lnTo>
                  <a:lnTo>
                    <a:pt x="3021" y="11460"/>
                  </a:lnTo>
                  <a:lnTo>
                    <a:pt x="4207" y="10771"/>
                  </a:lnTo>
                  <a:close/>
                  <a:moveTo>
                    <a:pt x="10868" y="11640"/>
                  </a:moveTo>
                  <a:lnTo>
                    <a:pt x="11558" y="12853"/>
                  </a:lnTo>
                  <a:lnTo>
                    <a:pt x="10289" y="13226"/>
                  </a:lnTo>
                  <a:lnTo>
                    <a:pt x="8993" y="13612"/>
                  </a:lnTo>
                  <a:lnTo>
                    <a:pt x="8993" y="12908"/>
                  </a:lnTo>
                  <a:lnTo>
                    <a:pt x="9917" y="12274"/>
                  </a:lnTo>
                  <a:lnTo>
                    <a:pt x="10868" y="11640"/>
                  </a:lnTo>
                  <a:close/>
                  <a:moveTo>
                    <a:pt x="6386" y="12508"/>
                  </a:moveTo>
                  <a:lnTo>
                    <a:pt x="7945" y="12881"/>
                  </a:lnTo>
                  <a:lnTo>
                    <a:pt x="8372" y="12964"/>
                  </a:lnTo>
                  <a:lnTo>
                    <a:pt x="8510" y="13005"/>
                  </a:lnTo>
                  <a:lnTo>
                    <a:pt x="8565" y="13032"/>
                  </a:lnTo>
                  <a:lnTo>
                    <a:pt x="8607" y="13060"/>
                  </a:lnTo>
                  <a:lnTo>
                    <a:pt x="8648" y="13088"/>
                  </a:lnTo>
                  <a:lnTo>
                    <a:pt x="8676" y="13129"/>
                  </a:lnTo>
                  <a:lnTo>
                    <a:pt x="8703" y="13184"/>
                  </a:lnTo>
                  <a:lnTo>
                    <a:pt x="8717" y="13253"/>
                  </a:lnTo>
                  <a:lnTo>
                    <a:pt x="8731" y="13419"/>
                  </a:lnTo>
                  <a:lnTo>
                    <a:pt x="8744" y="13653"/>
                  </a:lnTo>
                  <a:lnTo>
                    <a:pt x="5752" y="13584"/>
                  </a:lnTo>
                  <a:lnTo>
                    <a:pt x="6386" y="12508"/>
                  </a:lnTo>
                  <a:close/>
                  <a:moveTo>
                    <a:pt x="14233" y="11171"/>
                  </a:moveTo>
                  <a:lnTo>
                    <a:pt x="14275" y="11184"/>
                  </a:lnTo>
                  <a:lnTo>
                    <a:pt x="14385" y="11240"/>
                  </a:lnTo>
                  <a:lnTo>
                    <a:pt x="14537" y="11322"/>
                  </a:lnTo>
                  <a:lnTo>
                    <a:pt x="14716" y="11419"/>
                  </a:lnTo>
                  <a:lnTo>
                    <a:pt x="15254" y="11764"/>
                  </a:lnTo>
                  <a:lnTo>
                    <a:pt x="12537" y="14025"/>
                  </a:lnTo>
                  <a:lnTo>
                    <a:pt x="12192" y="13460"/>
                  </a:lnTo>
                  <a:lnTo>
                    <a:pt x="11999" y="13115"/>
                  </a:lnTo>
                  <a:lnTo>
                    <a:pt x="11944" y="13005"/>
                  </a:lnTo>
                  <a:lnTo>
                    <a:pt x="11944" y="12977"/>
                  </a:lnTo>
                  <a:lnTo>
                    <a:pt x="11944" y="12950"/>
                  </a:lnTo>
                  <a:lnTo>
                    <a:pt x="13075" y="12067"/>
                  </a:lnTo>
                  <a:lnTo>
                    <a:pt x="14206" y="11184"/>
                  </a:lnTo>
                  <a:lnTo>
                    <a:pt x="14233" y="11171"/>
                  </a:lnTo>
                  <a:close/>
                  <a:moveTo>
                    <a:pt x="2814" y="11612"/>
                  </a:moveTo>
                  <a:lnTo>
                    <a:pt x="2828" y="11626"/>
                  </a:lnTo>
                  <a:lnTo>
                    <a:pt x="3849" y="12467"/>
                  </a:lnTo>
                  <a:lnTo>
                    <a:pt x="5104" y="13515"/>
                  </a:lnTo>
                  <a:lnTo>
                    <a:pt x="5214" y="13598"/>
                  </a:lnTo>
                  <a:lnTo>
                    <a:pt x="5283" y="13681"/>
                  </a:lnTo>
                  <a:lnTo>
                    <a:pt x="5324" y="13736"/>
                  </a:lnTo>
                  <a:lnTo>
                    <a:pt x="5324" y="13805"/>
                  </a:lnTo>
                  <a:lnTo>
                    <a:pt x="5297" y="13874"/>
                  </a:lnTo>
                  <a:lnTo>
                    <a:pt x="5255" y="13943"/>
                  </a:lnTo>
                  <a:lnTo>
                    <a:pt x="5117" y="14191"/>
                  </a:lnTo>
                  <a:lnTo>
                    <a:pt x="4773" y="13874"/>
                  </a:lnTo>
                  <a:lnTo>
                    <a:pt x="4414" y="13584"/>
                  </a:lnTo>
                  <a:lnTo>
                    <a:pt x="4042" y="13308"/>
                  </a:lnTo>
                  <a:lnTo>
                    <a:pt x="3656" y="13032"/>
                  </a:lnTo>
                  <a:lnTo>
                    <a:pt x="2897" y="12495"/>
                  </a:lnTo>
                  <a:lnTo>
                    <a:pt x="2139" y="11971"/>
                  </a:lnTo>
                  <a:lnTo>
                    <a:pt x="2290" y="11874"/>
                  </a:lnTo>
                  <a:lnTo>
                    <a:pt x="2483" y="11736"/>
                  </a:lnTo>
                  <a:lnTo>
                    <a:pt x="2594" y="11667"/>
                  </a:lnTo>
                  <a:lnTo>
                    <a:pt x="2690" y="11626"/>
                  </a:lnTo>
                  <a:lnTo>
                    <a:pt x="2773" y="11612"/>
                  </a:lnTo>
                  <a:close/>
                  <a:moveTo>
                    <a:pt x="8386" y="13846"/>
                  </a:moveTo>
                  <a:lnTo>
                    <a:pt x="8538" y="13860"/>
                  </a:lnTo>
                  <a:lnTo>
                    <a:pt x="8662" y="13874"/>
                  </a:lnTo>
                  <a:lnTo>
                    <a:pt x="8703" y="13888"/>
                  </a:lnTo>
                  <a:lnTo>
                    <a:pt x="8744" y="13901"/>
                  </a:lnTo>
                  <a:lnTo>
                    <a:pt x="8758" y="13929"/>
                  </a:lnTo>
                  <a:lnTo>
                    <a:pt x="8772" y="13984"/>
                  </a:lnTo>
                  <a:lnTo>
                    <a:pt x="8786" y="14108"/>
                  </a:lnTo>
                  <a:lnTo>
                    <a:pt x="8800" y="14260"/>
                  </a:lnTo>
                  <a:lnTo>
                    <a:pt x="8786" y="14439"/>
                  </a:lnTo>
                  <a:lnTo>
                    <a:pt x="8758" y="14798"/>
                  </a:lnTo>
                  <a:lnTo>
                    <a:pt x="8744" y="15032"/>
                  </a:lnTo>
                  <a:lnTo>
                    <a:pt x="7048" y="14674"/>
                  </a:lnTo>
                  <a:lnTo>
                    <a:pt x="6193" y="14481"/>
                  </a:lnTo>
                  <a:lnTo>
                    <a:pt x="5352" y="14287"/>
                  </a:lnTo>
                  <a:lnTo>
                    <a:pt x="5490" y="14039"/>
                  </a:lnTo>
                  <a:lnTo>
                    <a:pt x="5545" y="13956"/>
                  </a:lnTo>
                  <a:lnTo>
                    <a:pt x="5586" y="13901"/>
                  </a:lnTo>
                  <a:lnTo>
                    <a:pt x="5655" y="13874"/>
                  </a:lnTo>
                  <a:lnTo>
                    <a:pt x="5738" y="13846"/>
                  </a:lnTo>
                  <a:lnTo>
                    <a:pt x="5986" y="13846"/>
                  </a:lnTo>
                  <a:lnTo>
                    <a:pt x="7683" y="13888"/>
                  </a:lnTo>
                  <a:lnTo>
                    <a:pt x="7903" y="13874"/>
                  </a:lnTo>
                  <a:lnTo>
                    <a:pt x="8220" y="13846"/>
                  </a:lnTo>
                  <a:close/>
                  <a:moveTo>
                    <a:pt x="11682" y="13088"/>
                  </a:moveTo>
                  <a:lnTo>
                    <a:pt x="11696" y="13101"/>
                  </a:lnTo>
                  <a:lnTo>
                    <a:pt x="11723" y="13129"/>
                  </a:lnTo>
                  <a:lnTo>
                    <a:pt x="11806" y="13226"/>
                  </a:lnTo>
                  <a:lnTo>
                    <a:pt x="11999" y="13557"/>
                  </a:lnTo>
                  <a:lnTo>
                    <a:pt x="12316" y="14150"/>
                  </a:lnTo>
                  <a:lnTo>
                    <a:pt x="8993" y="15032"/>
                  </a:lnTo>
                  <a:lnTo>
                    <a:pt x="8979" y="14784"/>
                  </a:lnTo>
                  <a:lnTo>
                    <a:pt x="8951" y="14425"/>
                  </a:lnTo>
                  <a:lnTo>
                    <a:pt x="8938" y="14260"/>
                  </a:lnTo>
                  <a:lnTo>
                    <a:pt x="8938" y="14094"/>
                  </a:lnTo>
                  <a:lnTo>
                    <a:pt x="8965" y="13970"/>
                  </a:lnTo>
                  <a:lnTo>
                    <a:pt x="8979" y="13915"/>
                  </a:lnTo>
                  <a:lnTo>
                    <a:pt x="8993" y="13874"/>
                  </a:lnTo>
                  <a:lnTo>
                    <a:pt x="9034" y="13846"/>
                  </a:lnTo>
                  <a:lnTo>
                    <a:pt x="9089" y="13805"/>
                  </a:lnTo>
                  <a:lnTo>
                    <a:pt x="9227" y="13750"/>
                  </a:lnTo>
                  <a:lnTo>
                    <a:pt x="9406" y="13694"/>
                  </a:lnTo>
                  <a:lnTo>
                    <a:pt x="9600" y="13639"/>
                  </a:lnTo>
                  <a:lnTo>
                    <a:pt x="9972" y="13570"/>
                  </a:lnTo>
                  <a:lnTo>
                    <a:pt x="10248" y="13515"/>
                  </a:lnTo>
                  <a:lnTo>
                    <a:pt x="11682" y="13088"/>
                  </a:lnTo>
                  <a:close/>
                  <a:moveTo>
                    <a:pt x="1490" y="16632"/>
                  </a:moveTo>
                  <a:lnTo>
                    <a:pt x="3435" y="17266"/>
                  </a:lnTo>
                  <a:lnTo>
                    <a:pt x="3366" y="17390"/>
                  </a:lnTo>
                  <a:lnTo>
                    <a:pt x="3311" y="17501"/>
                  </a:lnTo>
                  <a:lnTo>
                    <a:pt x="3283" y="17556"/>
                  </a:lnTo>
                  <a:lnTo>
                    <a:pt x="3242" y="17597"/>
                  </a:lnTo>
                  <a:lnTo>
                    <a:pt x="3187" y="17611"/>
                  </a:lnTo>
                  <a:lnTo>
                    <a:pt x="3118" y="17611"/>
                  </a:lnTo>
                  <a:lnTo>
                    <a:pt x="2166" y="17473"/>
                  </a:lnTo>
                  <a:lnTo>
                    <a:pt x="1808" y="17446"/>
                  </a:lnTo>
                  <a:lnTo>
                    <a:pt x="1615" y="17418"/>
                  </a:lnTo>
                  <a:lnTo>
                    <a:pt x="1532" y="17390"/>
                  </a:lnTo>
                  <a:lnTo>
                    <a:pt x="1490" y="17363"/>
                  </a:lnTo>
                  <a:lnTo>
                    <a:pt x="1463" y="17308"/>
                  </a:lnTo>
                  <a:lnTo>
                    <a:pt x="1449" y="17225"/>
                  </a:lnTo>
                  <a:lnTo>
                    <a:pt x="1449" y="17018"/>
                  </a:lnTo>
                  <a:lnTo>
                    <a:pt x="1490" y="16632"/>
                  </a:lnTo>
                  <a:close/>
                  <a:moveTo>
                    <a:pt x="1490" y="17515"/>
                  </a:moveTo>
                  <a:lnTo>
                    <a:pt x="3132" y="17777"/>
                  </a:lnTo>
                  <a:lnTo>
                    <a:pt x="2704" y="18521"/>
                  </a:lnTo>
                  <a:lnTo>
                    <a:pt x="1615" y="18259"/>
                  </a:lnTo>
                  <a:lnTo>
                    <a:pt x="1573" y="18245"/>
                  </a:lnTo>
                  <a:lnTo>
                    <a:pt x="1532" y="18218"/>
                  </a:lnTo>
                  <a:lnTo>
                    <a:pt x="1504" y="18190"/>
                  </a:lnTo>
                  <a:lnTo>
                    <a:pt x="1490" y="18149"/>
                  </a:lnTo>
                  <a:lnTo>
                    <a:pt x="1463" y="18052"/>
                  </a:lnTo>
                  <a:lnTo>
                    <a:pt x="1449" y="17956"/>
                  </a:lnTo>
                  <a:lnTo>
                    <a:pt x="1463" y="17721"/>
                  </a:lnTo>
                  <a:lnTo>
                    <a:pt x="1490" y="17515"/>
                  </a:lnTo>
                  <a:close/>
                  <a:moveTo>
                    <a:pt x="3573" y="17335"/>
                  </a:moveTo>
                  <a:lnTo>
                    <a:pt x="5173" y="18659"/>
                  </a:lnTo>
                  <a:lnTo>
                    <a:pt x="4938" y="18825"/>
                  </a:lnTo>
                  <a:lnTo>
                    <a:pt x="4869" y="18866"/>
                  </a:lnTo>
                  <a:lnTo>
                    <a:pt x="4800" y="18894"/>
                  </a:lnTo>
                  <a:lnTo>
                    <a:pt x="4759" y="18894"/>
                  </a:lnTo>
                  <a:lnTo>
                    <a:pt x="4717" y="18880"/>
                  </a:lnTo>
                  <a:lnTo>
                    <a:pt x="4152" y="18383"/>
                  </a:lnTo>
                  <a:lnTo>
                    <a:pt x="3476" y="17804"/>
                  </a:lnTo>
                  <a:lnTo>
                    <a:pt x="3421" y="17749"/>
                  </a:lnTo>
                  <a:lnTo>
                    <a:pt x="3394" y="17694"/>
                  </a:lnTo>
                  <a:lnTo>
                    <a:pt x="3394" y="17639"/>
                  </a:lnTo>
                  <a:lnTo>
                    <a:pt x="3407" y="17597"/>
                  </a:lnTo>
                  <a:lnTo>
                    <a:pt x="3476" y="17487"/>
                  </a:lnTo>
                  <a:lnTo>
                    <a:pt x="3573" y="17335"/>
                  </a:lnTo>
                  <a:close/>
                  <a:moveTo>
                    <a:pt x="1325" y="18383"/>
                  </a:moveTo>
                  <a:lnTo>
                    <a:pt x="1325" y="19101"/>
                  </a:lnTo>
                  <a:lnTo>
                    <a:pt x="539" y="19225"/>
                  </a:lnTo>
                  <a:lnTo>
                    <a:pt x="525" y="19225"/>
                  </a:lnTo>
                  <a:lnTo>
                    <a:pt x="497" y="19211"/>
                  </a:lnTo>
                  <a:lnTo>
                    <a:pt x="456" y="19156"/>
                  </a:lnTo>
                  <a:lnTo>
                    <a:pt x="346" y="18963"/>
                  </a:lnTo>
                  <a:lnTo>
                    <a:pt x="166" y="18632"/>
                  </a:lnTo>
                  <a:lnTo>
                    <a:pt x="1325" y="18383"/>
                  </a:lnTo>
                  <a:close/>
                  <a:moveTo>
                    <a:pt x="1490" y="18383"/>
                  </a:moveTo>
                  <a:lnTo>
                    <a:pt x="2621" y="18659"/>
                  </a:lnTo>
                  <a:lnTo>
                    <a:pt x="2249" y="19307"/>
                  </a:lnTo>
                  <a:lnTo>
                    <a:pt x="1504" y="19101"/>
                  </a:lnTo>
                  <a:lnTo>
                    <a:pt x="1490" y="19101"/>
                  </a:lnTo>
                  <a:lnTo>
                    <a:pt x="1490" y="19073"/>
                  </a:lnTo>
                  <a:lnTo>
                    <a:pt x="1477" y="19004"/>
                  </a:lnTo>
                  <a:lnTo>
                    <a:pt x="1463" y="18783"/>
                  </a:lnTo>
                  <a:lnTo>
                    <a:pt x="1490" y="18383"/>
                  </a:lnTo>
                  <a:close/>
                  <a:moveTo>
                    <a:pt x="3283" y="17846"/>
                  </a:moveTo>
                  <a:lnTo>
                    <a:pt x="4593" y="18990"/>
                  </a:lnTo>
                  <a:lnTo>
                    <a:pt x="3945" y="19376"/>
                  </a:lnTo>
                  <a:lnTo>
                    <a:pt x="2952" y="18659"/>
                  </a:lnTo>
                  <a:lnTo>
                    <a:pt x="2925" y="18632"/>
                  </a:lnTo>
                  <a:lnTo>
                    <a:pt x="2897" y="18590"/>
                  </a:lnTo>
                  <a:lnTo>
                    <a:pt x="2897" y="18549"/>
                  </a:lnTo>
                  <a:lnTo>
                    <a:pt x="2897" y="18494"/>
                  </a:lnTo>
                  <a:lnTo>
                    <a:pt x="2938" y="18383"/>
                  </a:lnTo>
                  <a:lnTo>
                    <a:pt x="2994" y="18273"/>
                  </a:lnTo>
                  <a:lnTo>
                    <a:pt x="3145" y="18039"/>
                  </a:lnTo>
                  <a:lnTo>
                    <a:pt x="3283" y="17846"/>
                  </a:lnTo>
                  <a:close/>
                  <a:moveTo>
                    <a:pt x="2773" y="18728"/>
                  </a:moveTo>
                  <a:lnTo>
                    <a:pt x="3794" y="19459"/>
                  </a:lnTo>
                  <a:lnTo>
                    <a:pt x="3283" y="19749"/>
                  </a:lnTo>
                  <a:lnTo>
                    <a:pt x="2401" y="19363"/>
                  </a:lnTo>
                  <a:lnTo>
                    <a:pt x="2773" y="18728"/>
                  </a:lnTo>
                  <a:close/>
                  <a:moveTo>
                    <a:pt x="1490" y="19266"/>
                  </a:moveTo>
                  <a:lnTo>
                    <a:pt x="2180" y="19445"/>
                  </a:lnTo>
                  <a:lnTo>
                    <a:pt x="1904" y="19914"/>
                  </a:lnTo>
                  <a:lnTo>
                    <a:pt x="1670" y="19928"/>
                  </a:lnTo>
                  <a:lnTo>
                    <a:pt x="1546" y="19914"/>
                  </a:lnTo>
                  <a:lnTo>
                    <a:pt x="1504" y="19900"/>
                  </a:lnTo>
                  <a:lnTo>
                    <a:pt x="1490" y="19887"/>
                  </a:lnTo>
                  <a:lnTo>
                    <a:pt x="1490" y="19266"/>
                  </a:lnTo>
                  <a:close/>
                  <a:moveTo>
                    <a:pt x="1325" y="19252"/>
                  </a:moveTo>
                  <a:lnTo>
                    <a:pt x="1325" y="19942"/>
                  </a:lnTo>
                  <a:lnTo>
                    <a:pt x="1201" y="19969"/>
                  </a:lnTo>
                  <a:lnTo>
                    <a:pt x="1090" y="20011"/>
                  </a:lnTo>
                  <a:lnTo>
                    <a:pt x="994" y="20011"/>
                  </a:lnTo>
                  <a:lnTo>
                    <a:pt x="966" y="19983"/>
                  </a:lnTo>
                  <a:lnTo>
                    <a:pt x="925" y="19942"/>
                  </a:lnTo>
                  <a:lnTo>
                    <a:pt x="594" y="19376"/>
                  </a:lnTo>
                  <a:lnTo>
                    <a:pt x="1325" y="19252"/>
                  </a:lnTo>
                  <a:close/>
                  <a:moveTo>
                    <a:pt x="2373" y="19514"/>
                  </a:moveTo>
                  <a:lnTo>
                    <a:pt x="2401" y="19528"/>
                  </a:lnTo>
                  <a:lnTo>
                    <a:pt x="3118" y="19845"/>
                  </a:lnTo>
                  <a:lnTo>
                    <a:pt x="2525" y="20190"/>
                  </a:lnTo>
                  <a:lnTo>
                    <a:pt x="2056" y="19956"/>
                  </a:lnTo>
                  <a:lnTo>
                    <a:pt x="2125" y="19831"/>
                  </a:lnTo>
                  <a:lnTo>
                    <a:pt x="2194" y="19680"/>
                  </a:lnTo>
                  <a:lnTo>
                    <a:pt x="2249" y="19597"/>
                  </a:lnTo>
                  <a:lnTo>
                    <a:pt x="2290" y="19556"/>
                  </a:lnTo>
                  <a:lnTo>
                    <a:pt x="2345" y="19514"/>
                  </a:lnTo>
                  <a:close/>
                  <a:moveTo>
                    <a:pt x="470" y="19473"/>
                  </a:moveTo>
                  <a:lnTo>
                    <a:pt x="842" y="20107"/>
                  </a:lnTo>
                  <a:lnTo>
                    <a:pt x="732" y="20218"/>
                  </a:lnTo>
                  <a:lnTo>
                    <a:pt x="635" y="20287"/>
                  </a:lnTo>
                  <a:lnTo>
                    <a:pt x="566" y="20314"/>
                  </a:lnTo>
                  <a:lnTo>
                    <a:pt x="484" y="20314"/>
                  </a:lnTo>
                  <a:lnTo>
                    <a:pt x="401" y="20273"/>
                  </a:lnTo>
                  <a:lnTo>
                    <a:pt x="318" y="20218"/>
                  </a:lnTo>
                  <a:lnTo>
                    <a:pt x="70" y="20066"/>
                  </a:lnTo>
                  <a:lnTo>
                    <a:pt x="470" y="19473"/>
                  </a:lnTo>
                  <a:close/>
                  <a:moveTo>
                    <a:pt x="1325" y="20093"/>
                  </a:moveTo>
                  <a:lnTo>
                    <a:pt x="1325" y="20631"/>
                  </a:lnTo>
                  <a:lnTo>
                    <a:pt x="1242" y="20521"/>
                  </a:lnTo>
                  <a:lnTo>
                    <a:pt x="1187" y="20397"/>
                  </a:lnTo>
                  <a:lnTo>
                    <a:pt x="1049" y="20162"/>
                  </a:lnTo>
                  <a:lnTo>
                    <a:pt x="1201" y="20121"/>
                  </a:lnTo>
                  <a:lnTo>
                    <a:pt x="1325" y="20093"/>
                  </a:lnTo>
                  <a:close/>
                  <a:moveTo>
                    <a:pt x="1808" y="20080"/>
                  </a:moveTo>
                  <a:lnTo>
                    <a:pt x="1490" y="20631"/>
                  </a:lnTo>
                  <a:lnTo>
                    <a:pt x="1477" y="20369"/>
                  </a:lnTo>
                  <a:lnTo>
                    <a:pt x="1463" y="20273"/>
                  </a:lnTo>
                  <a:lnTo>
                    <a:pt x="1477" y="20204"/>
                  </a:lnTo>
                  <a:lnTo>
                    <a:pt x="1504" y="20135"/>
                  </a:lnTo>
                  <a:lnTo>
                    <a:pt x="1573" y="20107"/>
                  </a:lnTo>
                  <a:lnTo>
                    <a:pt x="1670" y="20080"/>
                  </a:lnTo>
                  <a:close/>
                  <a:moveTo>
                    <a:pt x="925" y="20259"/>
                  </a:moveTo>
                  <a:lnTo>
                    <a:pt x="1187" y="20714"/>
                  </a:lnTo>
                  <a:lnTo>
                    <a:pt x="746" y="20452"/>
                  </a:lnTo>
                  <a:lnTo>
                    <a:pt x="773" y="20397"/>
                  </a:lnTo>
                  <a:lnTo>
                    <a:pt x="828" y="20355"/>
                  </a:lnTo>
                  <a:lnTo>
                    <a:pt x="925" y="20259"/>
                  </a:lnTo>
                  <a:close/>
                  <a:moveTo>
                    <a:pt x="2014" y="20121"/>
                  </a:moveTo>
                  <a:lnTo>
                    <a:pt x="2070" y="20135"/>
                  </a:lnTo>
                  <a:lnTo>
                    <a:pt x="2139" y="20149"/>
                  </a:lnTo>
                  <a:lnTo>
                    <a:pt x="2249" y="20218"/>
                  </a:lnTo>
                  <a:lnTo>
                    <a:pt x="2359" y="20287"/>
                  </a:lnTo>
                  <a:lnTo>
                    <a:pt x="1628" y="20714"/>
                  </a:lnTo>
                  <a:lnTo>
                    <a:pt x="1932" y="20176"/>
                  </a:lnTo>
                  <a:lnTo>
                    <a:pt x="1973" y="20135"/>
                  </a:lnTo>
                  <a:lnTo>
                    <a:pt x="2014" y="20121"/>
                  </a:lnTo>
                  <a:close/>
                  <a:moveTo>
                    <a:pt x="677" y="20631"/>
                  </a:moveTo>
                  <a:lnTo>
                    <a:pt x="759" y="20645"/>
                  </a:lnTo>
                  <a:lnTo>
                    <a:pt x="842" y="20686"/>
                  </a:lnTo>
                  <a:lnTo>
                    <a:pt x="1104" y="20852"/>
                  </a:lnTo>
                  <a:lnTo>
                    <a:pt x="277" y="20852"/>
                  </a:lnTo>
                  <a:lnTo>
                    <a:pt x="401" y="20742"/>
                  </a:lnTo>
                  <a:lnTo>
                    <a:pt x="511" y="20673"/>
                  </a:lnTo>
                  <a:lnTo>
                    <a:pt x="594" y="20631"/>
                  </a:lnTo>
                  <a:close/>
                  <a:moveTo>
                    <a:pt x="2497" y="20383"/>
                  </a:moveTo>
                  <a:lnTo>
                    <a:pt x="2732" y="20852"/>
                  </a:lnTo>
                  <a:lnTo>
                    <a:pt x="1697" y="20852"/>
                  </a:lnTo>
                  <a:lnTo>
                    <a:pt x="2097" y="20618"/>
                  </a:lnTo>
                  <a:lnTo>
                    <a:pt x="2497" y="20383"/>
                  </a:lnTo>
                  <a:close/>
                  <a:moveTo>
                    <a:pt x="4662" y="19142"/>
                  </a:moveTo>
                  <a:lnTo>
                    <a:pt x="5145" y="20852"/>
                  </a:lnTo>
                  <a:lnTo>
                    <a:pt x="4469" y="20852"/>
                  </a:lnTo>
                  <a:lnTo>
                    <a:pt x="4318" y="20300"/>
                  </a:lnTo>
                  <a:lnTo>
                    <a:pt x="4166" y="19762"/>
                  </a:lnTo>
                  <a:lnTo>
                    <a:pt x="4138" y="19625"/>
                  </a:lnTo>
                  <a:lnTo>
                    <a:pt x="4138" y="19514"/>
                  </a:lnTo>
                  <a:lnTo>
                    <a:pt x="4152" y="19473"/>
                  </a:lnTo>
                  <a:lnTo>
                    <a:pt x="4166" y="19445"/>
                  </a:lnTo>
                  <a:lnTo>
                    <a:pt x="4221" y="19376"/>
                  </a:lnTo>
                  <a:lnTo>
                    <a:pt x="4304" y="19321"/>
                  </a:lnTo>
                  <a:lnTo>
                    <a:pt x="4414" y="19266"/>
                  </a:lnTo>
                  <a:lnTo>
                    <a:pt x="4524" y="19211"/>
                  </a:lnTo>
                  <a:lnTo>
                    <a:pt x="4662" y="19142"/>
                  </a:lnTo>
                  <a:close/>
                  <a:moveTo>
                    <a:pt x="3931" y="19556"/>
                  </a:moveTo>
                  <a:lnTo>
                    <a:pt x="4304" y="20852"/>
                  </a:lnTo>
                  <a:lnTo>
                    <a:pt x="4193" y="20866"/>
                  </a:lnTo>
                  <a:lnTo>
                    <a:pt x="4138" y="20866"/>
                  </a:lnTo>
                  <a:lnTo>
                    <a:pt x="4083" y="20852"/>
                  </a:lnTo>
                  <a:lnTo>
                    <a:pt x="4056" y="20742"/>
                  </a:lnTo>
                  <a:lnTo>
                    <a:pt x="3987" y="20604"/>
                  </a:lnTo>
                  <a:lnTo>
                    <a:pt x="3904" y="20480"/>
                  </a:lnTo>
                  <a:lnTo>
                    <a:pt x="3807" y="20355"/>
                  </a:lnTo>
                  <a:lnTo>
                    <a:pt x="3587" y="20093"/>
                  </a:lnTo>
                  <a:lnTo>
                    <a:pt x="3407" y="19873"/>
                  </a:lnTo>
                  <a:lnTo>
                    <a:pt x="3931" y="19556"/>
                  </a:lnTo>
                  <a:close/>
                  <a:moveTo>
                    <a:pt x="3228" y="19983"/>
                  </a:moveTo>
                  <a:lnTo>
                    <a:pt x="3269" y="19997"/>
                  </a:lnTo>
                  <a:lnTo>
                    <a:pt x="3311" y="20011"/>
                  </a:lnTo>
                  <a:lnTo>
                    <a:pt x="3366" y="20052"/>
                  </a:lnTo>
                  <a:lnTo>
                    <a:pt x="3463" y="20162"/>
                  </a:lnTo>
                  <a:lnTo>
                    <a:pt x="3573" y="20314"/>
                  </a:lnTo>
                  <a:lnTo>
                    <a:pt x="3766" y="20604"/>
                  </a:lnTo>
                  <a:lnTo>
                    <a:pt x="3904" y="20824"/>
                  </a:lnTo>
                  <a:lnTo>
                    <a:pt x="3794" y="20852"/>
                  </a:lnTo>
                  <a:lnTo>
                    <a:pt x="3683" y="20866"/>
                  </a:lnTo>
                  <a:lnTo>
                    <a:pt x="3421" y="20880"/>
                  </a:lnTo>
                  <a:lnTo>
                    <a:pt x="3159" y="20866"/>
                  </a:lnTo>
                  <a:lnTo>
                    <a:pt x="2911" y="20852"/>
                  </a:lnTo>
                  <a:lnTo>
                    <a:pt x="2649" y="20342"/>
                  </a:lnTo>
                  <a:lnTo>
                    <a:pt x="2649" y="20328"/>
                  </a:lnTo>
                  <a:lnTo>
                    <a:pt x="2663" y="20300"/>
                  </a:lnTo>
                  <a:lnTo>
                    <a:pt x="2718" y="20259"/>
                  </a:lnTo>
                  <a:lnTo>
                    <a:pt x="2883" y="20162"/>
                  </a:lnTo>
                  <a:lnTo>
                    <a:pt x="3187" y="19997"/>
                  </a:lnTo>
                  <a:lnTo>
                    <a:pt x="3228" y="19983"/>
                  </a:lnTo>
                  <a:close/>
                  <a:moveTo>
                    <a:pt x="5269" y="18797"/>
                  </a:moveTo>
                  <a:lnTo>
                    <a:pt x="5986" y="20852"/>
                  </a:lnTo>
                  <a:lnTo>
                    <a:pt x="5641" y="20880"/>
                  </a:lnTo>
                  <a:lnTo>
                    <a:pt x="5366" y="20880"/>
                  </a:lnTo>
                  <a:lnTo>
                    <a:pt x="5311" y="20852"/>
                  </a:lnTo>
                  <a:lnTo>
                    <a:pt x="5269" y="20797"/>
                  </a:lnTo>
                  <a:lnTo>
                    <a:pt x="5228" y="20714"/>
                  </a:lnTo>
                  <a:lnTo>
                    <a:pt x="5200" y="20604"/>
                  </a:lnTo>
                  <a:lnTo>
                    <a:pt x="5173" y="20480"/>
                  </a:lnTo>
                  <a:lnTo>
                    <a:pt x="5131" y="20245"/>
                  </a:lnTo>
                  <a:lnTo>
                    <a:pt x="5090" y="20080"/>
                  </a:lnTo>
                  <a:lnTo>
                    <a:pt x="4828" y="19156"/>
                  </a:lnTo>
                  <a:lnTo>
                    <a:pt x="4828" y="19114"/>
                  </a:lnTo>
                  <a:lnTo>
                    <a:pt x="4828" y="19087"/>
                  </a:lnTo>
                  <a:lnTo>
                    <a:pt x="4855" y="19032"/>
                  </a:lnTo>
                  <a:lnTo>
                    <a:pt x="4911" y="18976"/>
                  </a:lnTo>
                  <a:lnTo>
                    <a:pt x="4980" y="18935"/>
                  </a:lnTo>
                  <a:lnTo>
                    <a:pt x="5131" y="18852"/>
                  </a:lnTo>
                  <a:lnTo>
                    <a:pt x="5269" y="18797"/>
                  </a:lnTo>
                  <a:close/>
                  <a:moveTo>
                    <a:pt x="1104" y="21017"/>
                  </a:moveTo>
                  <a:lnTo>
                    <a:pt x="925" y="21114"/>
                  </a:lnTo>
                  <a:lnTo>
                    <a:pt x="746" y="21211"/>
                  </a:lnTo>
                  <a:lnTo>
                    <a:pt x="387" y="21431"/>
                  </a:lnTo>
                  <a:lnTo>
                    <a:pt x="277" y="21211"/>
                  </a:lnTo>
                  <a:lnTo>
                    <a:pt x="166" y="21017"/>
                  </a:lnTo>
                  <a:close/>
                  <a:moveTo>
                    <a:pt x="2773" y="21017"/>
                  </a:moveTo>
                  <a:lnTo>
                    <a:pt x="2690" y="21597"/>
                  </a:lnTo>
                  <a:lnTo>
                    <a:pt x="2194" y="21293"/>
                  </a:lnTo>
                  <a:lnTo>
                    <a:pt x="1946" y="21155"/>
                  </a:lnTo>
                  <a:lnTo>
                    <a:pt x="1697" y="21017"/>
                  </a:lnTo>
                  <a:close/>
                  <a:moveTo>
                    <a:pt x="3766" y="21017"/>
                  </a:moveTo>
                  <a:lnTo>
                    <a:pt x="3545" y="21279"/>
                  </a:lnTo>
                  <a:lnTo>
                    <a:pt x="3325" y="21569"/>
                  </a:lnTo>
                  <a:lnTo>
                    <a:pt x="3200" y="21721"/>
                  </a:lnTo>
                  <a:lnTo>
                    <a:pt x="3159" y="21762"/>
                  </a:lnTo>
                  <a:lnTo>
                    <a:pt x="3118" y="21790"/>
                  </a:lnTo>
                  <a:lnTo>
                    <a:pt x="3076" y="21790"/>
                  </a:lnTo>
                  <a:lnTo>
                    <a:pt x="3021" y="21776"/>
                  </a:lnTo>
                  <a:lnTo>
                    <a:pt x="2842" y="21679"/>
                  </a:lnTo>
                  <a:lnTo>
                    <a:pt x="2883" y="21307"/>
                  </a:lnTo>
                  <a:lnTo>
                    <a:pt x="2911" y="21114"/>
                  </a:lnTo>
                  <a:lnTo>
                    <a:pt x="2938" y="21045"/>
                  </a:lnTo>
                  <a:lnTo>
                    <a:pt x="2952" y="21017"/>
                  </a:lnTo>
                  <a:close/>
                  <a:moveTo>
                    <a:pt x="1187" y="21155"/>
                  </a:moveTo>
                  <a:lnTo>
                    <a:pt x="704" y="21983"/>
                  </a:lnTo>
                  <a:lnTo>
                    <a:pt x="456" y="21569"/>
                  </a:lnTo>
                  <a:lnTo>
                    <a:pt x="1187" y="21155"/>
                  </a:lnTo>
                  <a:close/>
                  <a:moveTo>
                    <a:pt x="1628" y="21155"/>
                  </a:moveTo>
                  <a:lnTo>
                    <a:pt x="2607" y="21721"/>
                  </a:lnTo>
                  <a:lnTo>
                    <a:pt x="2152" y="22052"/>
                  </a:lnTo>
                  <a:lnTo>
                    <a:pt x="1628" y="21155"/>
                  </a:lnTo>
                  <a:close/>
                  <a:moveTo>
                    <a:pt x="1325" y="21224"/>
                  </a:moveTo>
                  <a:lnTo>
                    <a:pt x="1325" y="22369"/>
                  </a:lnTo>
                  <a:lnTo>
                    <a:pt x="815" y="22107"/>
                  </a:lnTo>
                  <a:lnTo>
                    <a:pt x="1325" y="21224"/>
                  </a:lnTo>
                  <a:close/>
                  <a:moveTo>
                    <a:pt x="1490" y="21224"/>
                  </a:moveTo>
                  <a:lnTo>
                    <a:pt x="1752" y="21679"/>
                  </a:lnTo>
                  <a:lnTo>
                    <a:pt x="2014" y="22135"/>
                  </a:lnTo>
                  <a:lnTo>
                    <a:pt x="1490" y="22369"/>
                  </a:lnTo>
                  <a:lnTo>
                    <a:pt x="1490" y="21224"/>
                  </a:lnTo>
                  <a:close/>
                  <a:moveTo>
                    <a:pt x="4318" y="21017"/>
                  </a:moveTo>
                  <a:lnTo>
                    <a:pt x="4056" y="22369"/>
                  </a:lnTo>
                  <a:lnTo>
                    <a:pt x="3256" y="21914"/>
                  </a:lnTo>
                  <a:lnTo>
                    <a:pt x="3752" y="21279"/>
                  </a:lnTo>
                  <a:lnTo>
                    <a:pt x="3876" y="21128"/>
                  </a:lnTo>
                  <a:lnTo>
                    <a:pt x="3931" y="21073"/>
                  </a:lnTo>
                  <a:lnTo>
                    <a:pt x="3987" y="21045"/>
                  </a:lnTo>
                  <a:lnTo>
                    <a:pt x="4042" y="21031"/>
                  </a:lnTo>
                  <a:lnTo>
                    <a:pt x="4111" y="21017"/>
                  </a:lnTo>
                  <a:close/>
                  <a:moveTo>
                    <a:pt x="2787" y="21872"/>
                  </a:moveTo>
                  <a:lnTo>
                    <a:pt x="2897" y="21900"/>
                  </a:lnTo>
                  <a:lnTo>
                    <a:pt x="3021" y="21955"/>
                  </a:lnTo>
                  <a:lnTo>
                    <a:pt x="2525" y="22714"/>
                  </a:lnTo>
                  <a:lnTo>
                    <a:pt x="2221" y="22190"/>
                  </a:lnTo>
                  <a:lnTo>
                    <a:pt x="2442" y="22024"/>
                  </a:lnTo>
                  <a:lnTo>
                    <a:pt x="2525" y="21955"/>
                  </a:lnTo>
                  <a:lnTo>
                    <a:pt x="2607" y="21900"/>
                  </a:lnTo>
                  <a:lnTo>
                    <a:pt x="2704" y="21872"/>
                  </a:lnTo>
                  <a:close/>
                  <a:moveTo>
                    <a:pt x="4745" y="20990"/>
                  </a:moveTo>
                  <a:lnTo>
                    <a:pt x="4869" y="21004"/>
                  </a:lnTo>
                  <a:lnTo>
                    <a:pt x="4993" y="21004"/>
                  </a:lnTo>
                  <a:lnTo>
                    <a:pt x="5131" y="21017"/>
                  </a:lnTo>
                  <a:lnTo>
                    <a:pt x="4649" y="22714"/>
                  </a:lnTo>
                  <a:lnTo>
                    <a:pt x="4193" y="22452"/>
                  </a:lnTo>
                  <a:lnTo>
                    <a:pt x="4428" y="21279"/>
                  </a:lnTo>
                  <a:lnTo>
                    <a:pt x="4455" y="21155"/>
                  </a:lnTo>
                  <a:lnTo>
                    <a:pt x="4511" y="21073"/>
                  </a:lnTo>
                  <a:lnTo>
                    <a:pt x="4538" y="21045"/>
                  </a:lnTo>
                  <a:lnTo>
                    <a:pt x="4580" y="21017"/>
                  </a:lnTo>
                  <a:lnTo>
                    <a:pt x="4662" y="20990"/>
                  </a:lnTo>
                  <a:close/>
                  <a:moveTo>
                    <a:pt x="3145" y="22052"/>
                  </a:moveTo>
                  <a:lnTo>
                    <a:pt x="3187" y="22066"/>
                  </a:lnTo>
                  <a:lnTo>
                    <a:pt x="3269" y="22093"/>
                  </a:lnTo>
                  <a:lnTo>
                    <a:pt x="3518" y="22231"/>
                  </a:lnTo>
                  <a:lnTo>
                    <a:pt x="3931" y="22479"/>
                  </a:lnTo>
                  <a:lnTo>
                    <a:pt x="3642" y="22631"/>
                  </a:lnTo>
                  <a:lnTo>
                    <a:pt x="3435" y="22728"/>
                  </a:lnTo>
                  <a:lnTo>
                    <a:pt x="3214" y="22824"/>
                  </a:lnTo>
                  <a:lnTo>
                    <a:pt x="3007" y="22907"/>
                  </a:lnTo>
                  <a:lnTo>
                    <a:pt x="2911" y="22934"/>
                  </a:lnTo>
                  <a:lnTo>
                    <a:pt x="2828" y="22948"/>
                  </a:lnTo>
                  <a:lnTo>
                    <a:pt x="2690" y="22948"/>
                  </a:lnTo>
                  <a:lnTo>
                    <a:pt x="2635" y="22921"/>
                  </a:lnTo>
                  <a:lnTo>
                    <a:pt x="2607" y="22865"/>
                  </a:lnTo>
                  <a:lnTo>
                    <a:pt x="3145" y="22052"/>
                  </a:lnTo>
                  <a:close/>
                  <a:moveTo>
                    <a:pt x="2097" y="22272"/>
                  </a:moveTo>
                  <a:lnTo>
                    <a:pt x="2139" y="22300"/>
                  </a:lnTo>
                  <a:lnTo>
                    <a:pt x="2180" y="22355"/>
                  </a:lnTo>
                  <a:lnTo>
                    <a:pt x="2263" y="22521"/>
                  </a:lnTo>
                  <a:lnTo>
                    <a:pt x="2401" y="22824"/>
                  </a:lnTo>
                  <a:lnTo>
                    <a:pt x="1932" y="22962"/>
                  </a:lnTo>
                  <a:lnTo>
                    <a:pt x="1490" y="23114"/>
                  </a:lnTo>
                  <a:lnTo>
                    <a:pt x="1490" y="22548"/>
                  </a:lnTo>
                  <a:lnTo>
                    <a:pt x="1794" y="22383"/>
                  </a:lnTo>
                  <a:lnTo>
                    <a:pt x="1973" y="22300"/>
                  </a:lnTo>
                  <a:lnTo>
                    <a:pt x="2042" y="22272"/>
                  </a:lnTo>
                  <a:close/>
                  <a:moveTo>
                    <a:pt x="732" y="22245"/>
                  </a:moveTo>
                  <a:lnTo>
                    <a:pt x="1297" y="22534"/>
                  </a:lnTo>
                  <a:lnTo>
                    <a:pt x="1325" y="22562"/>
                  </a:lnTo>
                  <a:lnTo>
                    <a:pt x="1339" y="22631"/>
                  </a:lnTo>
                  <a:lnTo>
                    <a:pt x="1339" y="22796"/>
                  </a:lnTo>
                  <a:lnTo>
                    <a:pt x="1325" y="23127"/>
                  </a:lnTo>
                  <a:lnTo>
                    <a:pt x="373" y="22879"/>
                  </a:lnTo>
                  <a:lnTo>
                    <a:pt x="732" y="22245"/>
                  </a:lnTo>
                  <a:close/>
                  <a:moveTo>
                    <a:pt x="5614" y="21004"/>
                  </a:moveTo>
                  <a:lnTo>
                    <a:pt x="5986" y="21017"/>
                  </a:lnTo>
                  <a:lnTo>
                    <a:pt x="5435" y="23169"/>
                  </a:lnTo>
                  <a:lnTo>
                    <a:pt x="5090" y="22976"/>
                  </a:lnTo>
                  <a:lnTo>
                    <a:pt x="4883" y="22865"/>
                  </a:lnTo>
                  <a:lnTo>
                    <a:pt x="4814" y="22810"/>
                  </a:lnTo>
                  <a:lnTo>
                    <a:pt x="4800" y="22783"/>
                  </a:lnTo>
                  <a:lnTo>
                    <a:pt x="5048" y="21900"/>
                  </a:lnTo>
                  <a:lnTo>
                    <a:pt x="5297" y="21017"/>
                  </a:lnTo>
                  <a:lnTo>
                    <a:pt x="5324" y="21004"/>
                  </a:lnTo>
                  <a:close/>
                  <a:moveTo>
                    <a:pt x="2483" y="23003"/>
                  </a:moveTo>
                  <a:lnTo>
                    <a:pt x="2525" y="23017"/>
                  </a:lnTo>
                  <a:lnTo>
                    <a:pt x="2552" y="23045"/>
                  </a:lnTo>
                  <a:lnTo>
                    <a:pt x="2566" y="23086"/>
                  </a:lnTo>
                  <a:lnTo>
                    <a:pt x="2552" y="23114"/>
                  </a:lnTo>
                  <a:lnTo>
                    <a:pt x="2525" y="23155"/>
                  </a:lnTo>
                  <a:lnTo>
                    <a:pt x="2414" y="23252"/>
                  </a:lnTo>
                  <a:lnTo>
                    <a:pt x="2263" y="23362"/>
                  </a:lnTo>
                  <a:lnTo>
                    <a:pt x="2083" y="23472"/>
                  </a:lnTo>
                  <a:lnTo>
                    <a:pt x="1725" y="23679"/>
                  </a:lnTo>
                  <a:lnTo>
                    <a:pt x="1490" y="23817"/>
                  </a:lnTo>
                  <a:lnTo>
                    <a:pt x="1490" y="23279"/>
                  </a:lnTo>
                  <a:lnTo>
                    <a:pt x="1725" y="23196"/>
                  </a:lnTo>
                  <a:lnTo>
                    <a:pt x="2097" y="23072"/>
                  </a:lnTo>
                  <a:lnTo>
                    <a:pt x="2276" y="23017"/>
                  </a:lnTo>
                  <a:lnTo>
                    <a:pt x="2428" y="23003"/>
                  </a:lnTo>
                  <a:close/>
                  <a:moveTo>
                    <a:pt x="4083" y="22631"/>
                  </a:moveTo>
                  <a:lnTo>
                    <a:pt x="4166" y="22645"/>
                  </a:lnTo>
                  <a:lnTo>
                    <a:pt x="4249" y="22672"/>
                  </a:lnTo>
                  <a:lnTo>
                    <a:pt x="4331" y="22714"/>
                  </a:lnTo>
                  <a:lnTo>
                    <a:pt x="4566" y="22852"/>
                  </a:lnTo>
                  <a:lnTo>
                    <a:pt x="3214" y="23900"/>
                  </a:lnTo>
                  <a:lnTo>
                    <a:pt x="2773" y="23155"/>
                  </a:lnTo>
                  <a:lnTo>
                    <a:pt x="3766" y="22728"/>
                  </a:lnTo>
                  <a:lnTo>
                    <a:pt x="3890" y="22672"/>
                  </a:lnTo>
                  <a:lnTo>
                    <a:pt x="4000" y="22645"/>
                  </a:lnTo>
                  <a:lnTo>
                    <a:pt x="4083" y="22631"/>
                  </a:lnTo>
                  <a:close/>
                  <a:moveTo>
                    <a:pt x="2635" y="23224"/>
                  </a:moveTo>
                  <a:lnTo>
                    <a:pt x="3076" y="23969"/>
                  </a:lnTo>
                  <a:lnTo>
                    <a:pt x="2276" y="24203"/>
                  </a:lnTo>
                  <a:lnTo>
                    <a:pt x="1490" y="24438"/>
                  </a:lnTo>
                  <a:lnTo>
                    <a:pt x="1490" y="24010"/>
                  </a:lnTo>
                  <a:lnTo>
                    <a:pt x="2635" y="23224"/>
                  </a:lnTo>
                  <a:close/>
                  <a:moveTo>
                    <a:pt x="4745" y="22934"/>
                  </a:moveTo>
                  <a:lnTo>
                    <a:pt x="4814" y="22976"/>
                  </a:lnTo>
                  <a:lnTo>
                    <a:pt x="5007" y="23086"/>
                  </a:lnTo>
                  <a:lnTo>
                    <a:pt x="5352" y="23307"/>
                  </a:lnTo>
                  <a:lnTo>
                    <a:pt x="3669" y="24700"/>
                  </a:lnTo>
                  <a:lnTo>
                    <a:pt x="3463" y="24341"/>
                  </a:lnTo>
                  <a:lnTo>
                    <a:pt x="3338" y="24134"/>
                  </a:lnTo>
                  <a:lnTo>
                    <a:pt x="3311" y="24065"/>
                  </a:lnTo>
                  <a:lnTo>
                    <a:pt x="3297" y="24038"/>
                  </a:lnTo>
                  <a:lnTo>
                    <a:pt x="4000" y="23486"/>
                  </a:lnTo>
                  <a:lnTo>
                    <a:pt x="4704" y="22934"/>
                  </a:lnTo>
                  <a:close/>
                  <a:moveTo>
                    <a:pt x="3145" y="24120"/>
                  </a:moveTo>
                  <a:lnTo>
                    <a:pt x="3173" y="24134"/>
                  </a:lnTo>
                  <a:lnTo>
                    <a:pt x="3214" y="24203"/>
                  </a:lnTo>
                  <a:lnTo>
                    <a:pt x="3338" y="24410"/>
                  </a:lnTo>
                  <a:lnTo>
                    <a:pt x="3531" y="24769"/>
                  </a:lnTo>
                  <a:lnTo>
                    <a:pt x="1490" y="25320"/>
                  </a:lnTo>
                  <a:lnTo>
                    <a:pt x="1477" y="25155"/>
                  </a:lnTo>
                  <a:lnTo>
                    <a:pt x="1449" y="24948"/>
                  </a:lnTo>
                  <a:lnTo>
                    <a:pt x="1449" y="24741"/>
                  </a:lnTo>
                  <a:lnTo>
                    <a:pt x="1463" y="24658"/>
                  </a:lnTo>
                  <a:lnTo>
                    <a:pt x="1490" y="24603"/>
                  </a:lnTo>
                  <a:lnTo>
                    <a:pt x="1546" y="24562"/>
                  </a:lnTo>
                  <a:lnTo>
                    <a:pt x="1628" y="24520"/>
                  </a:lnTo>
                  <a:lnTo>
                    <a:pt x="1739" y="24493"/>
                  </a:lnTo>
                  <a:lnTo>
                    <a:pt x="1849" y="24465"/>
                  </a:lnTo>
                  <a:lnTo>
                    <a:pt x="2083" y="24410"/>
                  </a:lnTo>
                  <a:lnTo>
                    <a:pt x="2263" y="24382"/>
                  </a:lnTo>
                  <a:lnTo>
                    <a:pt x="3145" y="24120"/>
                  </a:lnTo>
                  <a:close/>
                  <a:moveTo>
                    <a:pt x="4138" y="0"/>
                  </a:moveTo>
                  <a:lnTo>
                    <a:pt x="4966" y="1420"/>
                  </a:lnTo>
                  <a:lnTo>
                    <a:pt x="5104" y="1669"/>
                  </a:lnTo>
                  <a:lnTo>
                    <a:pt x="5145" y="1779"/>
                  </a:lnTo>
                  <a:lnTo>
                    <a:pt x="5173" y="1862"/>
                  </a:lnTo>
                  <a:lnTo>
                    <a:pt x="5186" y="1945"/>
                  </a:lnTo>
                  <a:lnTo>
                    <a:pt x="5186" y="2000"/>
                  </a:lnTo>
                  <a:lnTo>
                    <a:pt x="5159" y="2055"/>
                  </a:lnTo>
                  <a:lnTo>
                    <a:pt x="5131" y="2110"/>
                  </a:lnTo>
                  <a:lnTo>
                    <a:pt x="5076" y="2151"/>
                  </a:lnTo>
                  <a:lnTo>
                    <a:pt x="5021" y="2193"/>
                  </a:lnTo>
                  <a:lnTo>
                    <a:pt x="4855" y="2289"/>
                  </a:lnTo>
                  <a:lnTo>
                    <a:pt x="4635" y="2400"/>
                  </a:lnTo>
                  <a:lnTo>
                    <a:pt x="4373" y="2551"/>
                  </a:lnTo>
                  <a:lnTo>
                    <a:pt x="2097" y="3861"/>
                  </a:lnTo>
                  <a:lnTo>
                    <a:pt x="2056" y="3875"/>
                  </a:lnTo>
                  <a:lnTo>
                    <a:pt x="1987" y="3848"/>
                  </a:lnTo>
                  <a:lnTo>
                    <a:pt x="1890" y="3820"/>
                  </a:lnTo>
                  <a:lnTo>
                    <a:pt x="1780" y="3765"/>
                  </a:lnTo>
                  <a:lnTo>
                    <a:pt x="1504" y="3613"/>
                  </a:lnTo>
                  <a:lnTo>
                    <a:pt x="1215" y="3434"/>
                  </a:lnTo>
                  <a:lnTo>
                    <a:pt x="635" y="3062"/>
                  </a:lnTo>
                  <a:lnTo>
                    <a:pt x="277" y="2813"/>
                  </a:lnTo>
                  <a:lnTo>
                    <a:pt x="249" y="2855"/>
                  </a:lnTo>
                  <a:lnTo>
                    <a:pt x="222" y="2882"/>
                  </a:lnTo>
                  <a:lnTo>
                    <a:pt x="222" y="2924"/>
                  </a:lnTo>
                  <a:lnTo>
                    <a:pt x="222" y="2965"/>
                  </a:lnTo>
                  <a:lnTo>
                    <a:pt x="249" y="3048"/>
                  </a:lnTo>
                  <a:lnTo>
                    <a:pt x="304" y="3117"/>
                  </a:lnTo>
                  <a:lnTo>
                    <a:pt x="373" y="3200"/>
                  </a:lnTo>
                  <a:lnTo>
                    <a:pt x="484" y="3282"/>
                  </a:lnTo>
                  <a:lnTo>
                    <a:pt x="718" y="3434"/>
                  </a:lnTo>
                  <a:lnTo>
                    <a:pt x="994" y="3586"/>
                  </a:lnTo>
                  <a:lnTo>
                    <a:pt x="1256" y="3710"/>
                  </a:lnTo>
                  <a:lnTo>
                    <a:pt x="1490" y="3820"/>
                  </a:lnTo>
                  <a:lnTo>
                    <a:pt x="1656" y="3917"/>
                  </a:lnTo>
                  <a:lnTo>
                    <a:pt x="1739" y="3972"/>
                  </a:lnTo>
                  <a:lnTo>
                    <a:pt x="1794" y="4027"/>
                  </a:lnTo>
                  <a:lnTo>
                    <a:pt x="1835" y="4096"/>
                  </a:lnTo>
                  <a:lnTo>
                    <a:pt x="1863" y="4165"/>
                  </a:lnTo>
                  <a:lnTo>
                    <a:pt x="1863" y="4248"/>
                  </a:lnTo>
                  <a:lnTo>
                    <a:pt x="1863" y="4317"/>
                  </a:lnTo>
                  <a:lnTo>
                    <a:pt x="1835" y="4399"/>
                  </a:lnTo>
                  <a:lnTo>
                    <a:pt x="1808" y="4496"/>
                  </a:lnTo>
                  <a:lnTo>
                    <a:pt x="1725" y="4661"/>
                  </a:lnTo>
                  <a:lnTo>
                    <a:pt x="1628" y="4841"/>
                  </a:lnTo>
                  <a:lnTo>
                    <a:pt x="1532" y="5034"/>
                  </a:lnTo>
                  <a:lnTo>
                    <a:pt x="1435" y="5213"/>
                  </a:lnTo>
                  <a:lnTo>
                    <a:pt x="401" y="7626"/>
                  </a:lnTo>
                  <a:lnTo>
                    <a:pt x="360" y="7682"/>
                  </a:lnTo>
                  <a:lnTo>
                    <a:pt x="332" y="7723"/>
                  </a:lnTo>
                  <a:lnTo>
                    <a:pt x="291" y="7764"/>
                  </a:lnTo>
                  <a:lnTo>
                    <a:pt x="235" y="7792"/>
                  </a:lnTo>
                  <a:lnTo>
                    <a:pt x="180" y="7806"/>
                  </a:lnTo>
                  <a:lnTo>
                    <a:pt x="125" y="7819"/>
                  </a:lnTo>
                  <a:lnTo>
                    <a:pt x="1" y="7833"/>
                  </a:lnTo>
                  <a:lnTo>
                    <a:pt x="1" y="8054"/>
                  </a:lnTo>
                  <a:lnTo>
                    <a:pt x="235" y="8040"/>
                  </a:lnTo>
                  <a:lnTo>
                    <a:pt x="318" y="8054"/>
                  </a:lnTo>
                  <a:lnTo>
                    <a:pt x="346" y="8068"/>
                  </a:lnTo>
                  <a:lnTo>
                    <a:pt x="1104" y="10164"/>
                  </a:lnTo>
                  <a:lnTo>
                    <a:pt x="1463" y="11074"/>
                  </a:lnTo>
                  <a:lnTo>
                    <a:pt x="1573" y="11378"/>
                  </a:lnTo>
                  <a:lnTo>
                    <a:pt x="1670" y="11640"/>
                  </a:lnTo>
                  <a:lnTo>
                    <a:pt x="1725" y="11833"/>
                  </a:lnTo>
                  <a:lnTo>
                    <a:pt x="1725" y="11888"/>
                  </a:lnTo>
                  <a:lnTo>
                    <a:pt x="1711" y="11915"/>
                  </a:lnTo>
                  <a:lnTo>
                    <a:pt x="1546" y="11998"/>
                  </a:lnTo>
                  <a:lnTo>
                    <a:pt x="1297" y="12122"/>
                  </a:lnTo>
                  <a:lnTo>
                    <a:pt x="1022" y="12260"/>
                  </a:lnTo>
                  <a:lnTo>
                    <a:pt x="746" y="12412"/>
                  </a:lnTo>
                  <a:lnTo>
                    <a:pt x="497" y="12564"/>
                  </a:lnTo>
                  <a:lnTo>
                    <a:pt x="401" y="12646"/>
                  </a:lnTo>
                  <a:lnTo>
                    <a:pt x="318" y="12729"/>
                  </a:lnTo>
                  <a:lnTo>
                    <a:pt x="249" y="12812"/>
                  </a:lnTo>
                  <a:lnTo>
                    <a:pt x="222" y="12895"/>
                  </a:lnTo>
                  <a:lnTo>
                    <a:pt x="222" y="12936"/>
                  </a:lnTo>
                  <a:lnTo>
                    <a:pt x="235" y="12964"/>
                  </a:lnTo>
                  <a:lnTo>
                    <a:pt x="249" y="13005"/>
                  </a:lnTo>
                  <a:lnTo>
                    <a:pt x="277" y="13046"/>
                  </a:lnTo>
                  <a:lnTo>
                    <a:pt x="1808" y="12164"/>
                  </a:lnTo>
                  <a:lnTo>
                    <a:pt x="1835" y="12150"/>
                  </a:lnTo>
                  <a:lnTo>
                    <a:pt x="1877" y="12150"/>
                  </a:lnTo>
                  <a:lnTo>
                    <a:pt x="1973" y="12164"/>
                  </a:lnTo>
                  <a:lnTo>
                    <a:pt x="2111" y="12219"/>
                  </a:lnTo>
                  <a:lnTo>
                    <a:pt x="2263" y="12302"/>
                  </a:lnTo>
                  <a:lnTo>
                    <a:pt x="2428" y="12412"/>
                  </a:lnTo>
                  <a:lnTo>
                    <a:pt x="2607" y="12522"/>
                  </a:lnTo>
                  <a:lnTo>
                    <a:pt x="2980" y="12812"/>
                  </a:lnTo>
                  <a:lnTo>
                    <a:pt x="3366" y="13101"/>
                  </a:lnTo>
                  <a:lnTo>
                    <a:pt x="3711" y="13391"/>
                  </a:lnTo>
                  <a:lnTo>
                    <a:pt x="4180" y="13777"/>
                  </a:lnTo>
                  <a:lnTo>
                    <a:pt x="4373" y="13915"/>
                  </a:lnTo>
                  <a:lnTo>
                    <a:pt x="4552" y="14025"/>
                  </a:lnTo>
                  <a:lnTo>
                    <a:pt x="4690" y="14122"/>
                  </a:lnTo>
                  <a:lnTo>
                    <a:pt x="4800" y="14218"/>
                  </a:lnTo>
                  <a:lnTo>
                    <a:pt x="4842" y="14274"/>
                  </a:lnTo>
                  <a:lnTo>
                    <a:pt x="4869" y="14329"/>
                  </a:lnTo>
                  <a:lnTo>
                    <a:pt x="4883" y="14384"/>
                  </a:lnTo>
                  <a:lnTo>
                    <a:pt x="4883" y="14453"/>
                  </a:lnTo>
                  <a:lnTo>
                    <a:pt x="4869" y="14522"/>
                  </a:lnTo>
                  <a:lnTo>
                    <a:pt x="4842" y="14605"/>
                  </a:lnTo>
                  <a:lnTo>
                    <a:pt x="4800" y="14701"/>
                  </a:lnTo>
                  <a:lnTo>
                    <a:pt x="4745" y="14812"/>
                  </a:lnTo>
                  <a:lnTo>
                    <a:pt x="4428" y="15418"/>
                  </a:lnTo>
                  <a:lnTo>
                    <a:pt x="4014" y="16191"/>
                  </a:lnTo>
                  <a:lnTo>
                    <a:pt x="3669" y="16853"/>
                  </a:lnTo>
                  <a:lnTo>
                    <a:pt x="3545" y="17046"/>
                  </a:lnTo>
                  <a:lnTo>
                    <a:pt x="3504" y="17101"/>
                  </a:lnTo>
                  <a:lnTo>
                    <a:pt x="3476" y="17115"/>
                  </a:lnTo>
                  <a:lnTo>
                    <a:pt x="2732" y="16880"/>
                  </a:lnTo>
                  <a:lnTo>
                    <a:pt x="2442" y="16797"/>
                  </a:lnTo>
                  <a:lnTo>
                    <a:pt x="2028" y="16687"/>
                  </a:lnTo>
                  <a:lnTo>
                    <a:pt x="1821" y="16618"/>
                  </a:lnTo>
                  <a:lnTo>
                    <a:pt x="1656" y="16549"/>
                  </a:lnTo>
                  <a:lnTo>
                    <a:pt x="1587" y="16508"/>
                  </a:lnTo>
                  <a:lnTo>
                    <a:pt x="1532" y="16466"/>
                  </a:lnTo>
                  <a:lnTo>
                    <a:pt x="1504" y="16425"/>
                  </a:lnTo>
                  <a:lnTo>
                    <a:pt x="1490" y="16370"/>
                  </a:lnTo>
                  <a:lnTo>
                    <a:pt x="1490" y="14756"/>
                  </a:lnTo>
                  <a:lnTo>
                    <a:pt x="1449" y="14756"/>
                  </a:lnTo>
                  <a:lnTo>
                    <a:pt x="1408" y="14784"/>
                  </a:lnTo>
                  <a:lnTo>
                    <a:pt x="1366" y="14839"/>
                  </a:lnTo>
                  <a:lnTo>
                    <a:pt x="1352" y="14922"/>
                  </a:lnTo>
                  <a:lnTo>
                    <a:pt x="1311" y="15129"/>
                  </a:lnTo>
                  <a:lnTo>
                    <a:pt x="1311" y="15377"/>
                  </a:lnTo>
                  <a:lnTo>
                    <a:pt x="1311" y="15639"/>
                  </a:lnTo>
                  <a:lnTo>
                    <a:pt x="1311" y="15901"/>
                  </a:lnTo>
                  <a:lnTo>
                    <a:pt x="1325" y="16246"/>
                  </a:lnTo>
                  <a:lnTo>
                    <a:pt x="1325" y="16315"/>
                  </a:lnTo>
                  <a:lnTo>
                    <a:pt x="1297" y="16397"/>
                  </a:lnTo>
                  <a:lnTo>
                    <a:pt x="1270" y="16453"/>
                  </a:lnTo>
                  <a:lnTo>
                    <a:pt x="1215" y="16508"/>
                  </a:lnTo>
                  <a:lnTo>
                    <a:pt x="1159" y="16563"/>
                  </a:lnTo>
                  <a:lnTo>
                    <a:pt x="1104" y="16604"/>
                  </a:lnTo>
                  <a:lnTo>
                    <a:pt x="953" y="16673"/>
                  </a:lnTo>
                  <a:lnTo>
                    <a:pt x="787" y="16728"/>
                  </a:lnTo>
                  <a:lnTo>
                    <a:pt x="608" y="16770"/>
                  </a:lnTo>
                  <a:lnTo>
                    <a:pt x="428" y="16825"/>
                  </a:lnTo>
                  <a:lnTo>
                    <a:pt x="277" y="16866"/>
                  </a:lnTo>
                  <a:lnTo>
                    <a:pt x="1" y="16963"/>
                  </a:lnTo>
                  <a:lnTo>
                    <a:pt x="1" y="17142"/>
                  </a:lnTo>
                  <a:lnTo>
                    <a:pt x="1325" y="16659"/>
                  </a:lnTo>
                  <a:lnTo>
                    <a:pt x="1352" y="17004"/>
                  </a:lnTo>
                  <a:lnTo>
                    <a:pt x="1352" y="17211"/>
                  </a:lnTo>
                  <a:lnTo>
                    <a:pt x="1352" y="17280"/>
                  </a:lnTo>
                  <a:lnTo>
                    <a:pt x="1325" y="17335"/>
                  </a:lnTo>
                  <a:lnTo>
                    <a:pt x="1284" y="17363"/>
                  </a:lnTo>
                  <a:lnTo>
                    <a:pt x="1228" y="17390"/>
                  </a:lnTo>
                  <a:lnTo>
                    <a:pt x="1063" y="17418"/>
                  </a:lnTo>
                  <a:lnTo>
                    <a:pt x="773" y="17473"/>
                  </a:lnTo>
                  <a:lnTo>
                    <a:pt x="1" y="17666"/>
                  </a:lnTo>
                  <a:lnTo>
                    <a:pt x="1" y="17832"/>
                  </a:lnTo>
                  <a:lnTo>
                    <a:pt x="649" y="17666"/>
                  </a:lnTo>
                  <a:lnTo>
                    <a:pt x="1325" y="17501"/>
                  </a:lnTo>
                  <a:lnTo>
                    <a:pt x="1325" y="18218"/>
                  </a:lnTo>
                  <a:lnTo>
                    <a:pt x="208" y="18452"/>
                  </a:lnTo>
                  <a:lnTo>
                    <a:pt x="153" y="18466"/>
                  </a:lnTo>
                  <a:lnTo>
                    <a:pt x="98" y="18452"/>
                  </a:lnTo>
                  <a:lnTo>
                    <a:pt x="42" y="18411"/>
                  </a:lnTo>
                  <a:lnTo>
                    <a:pt x="1" y="18370"/>
                  </a:lnTo>
                  <a:lnTo>
                    <a:pt x="1" y="18742"/>
                  </a:lnTo>
                  <a:lnTo>
                    <a:pt x="70" y="18770"/>
                  </a:lnTo>
                  <a:lnTo>
                    <a:pt x="125" y="18811"/>
                  </a:lnTo>
                  <a:lnTo>
                    <a:pt x="166" y="18880"/>
                  </a:lnTo>
                  <a:lnTo>
                    <a:pt x="208" y="18963"/>
                  </a:lnTo>
                  <a:lnTo>
                    <a:pt x="291" y="19142"/>
                  </a:lnTo>
                  <a:lnTo>
                    <a:pt x="387" y="19321"/>
                  </a:lnTo>
                  <a:lnTo>
                    <a:pt x="304" y="19445"/>
                  </a:lnTo>
                  <a:lnTo>
                    <a:pt x="222" y="19611"/>
                  </a:lnTo>
                  <a:lnTo>
                    <a:pt x="111" y="19776"/>
                  </a:lnTo>
                  <a:lnTo>
                    <a:pt x="56" y="19845"/>
                  </a:lnTo>
                  <a:lnTo>
                    <a:pt x="1" y="19900"/>
                  </a:lnTo>
                  <a:lnTo>
                    <a:pt x="1" y="20231"/>
                  </a:lnTo>
                  <a:lnTo>
                    <a:pt x="56" y="20245"/>
                  </a:lnTo>
                  <a:lnTo>
                    <a:pt x="111" y="20259"/>
                  </a:lnTo>
                  <a:lnTo>
                    <a:pt x="235" y="20328"/>
                  </a:lnTo>
                  <a:lnTo>
                    <a:pt x="360" y="20411"/>
                  </a:lnTo>
                  <a:lnTo>
                    <a:pt x="470" y="20493"/>
                  </a:lnTo>
                  <a:lnTo>
                    <a:pt x="346" y="20590"/>
                  </a:lnTo>
                  <a:lnTo>
                    <a:pt x="222" y="20673"/>
                  </a:lnTo>
                  <a:lnTo>
                    <a:pt x="111" y="20742"/>
                  </a:lnTo>
                  <a:lnTo>
                    <a:pt x="1" y="20783"/>
                  </a:lnTo>
                  <a:lnTo>
                    <a:pt x="1" y="21031"/>
                  </a:lnTo>
                  <a:lnTo>
                    <a:pt x="70" y="21155"/>
                  </a:lnTo>
                  <a:lnTo>
                    <a:pt x="166" y="21307"/>
                  </a:lnTo>
                  <a:lnTo>
                    <a:pt x="194" y="21376"/>
                  </a:lnTo>
                  <a:lnTo>
                    <a:pt x="222" y="21459"/>
                  </a:lnTo>
                  <a:lnTo>
                    <a:pt x="222" y="21514"/>
                  </a:lnTo>
                  <a:lnTo>
                    <a:pt x="208" y="21528"/>
                  </a:lnTo>
                  <a:lnTo>
                    <a:pt x="180" y="21542"/>
                  </a:lnTo>
                  <a:lnTo>
                    <a:pt x="1" y="21652"/>
                  </a:lnTo>
                  <a:lnTo>
                    <a:pt x="1" y="21831"/>
                  </a:lnTo>
                  <a:lnTo>
                    <a:pt x="318" y="21652"/>
                  </a:lnTo>
                  <a:lnTo>
                    <a:pt x="497" y="21914"/>
                  </a:lnTo>
                  <a:lnTo>
                    <a:pt x="580" y="22066"/>
                  </a:lnTo>
                  <a:lnTo>
                    <a:pt x="608" y="22121"/>
                  </a:lnTo>
                  <a:lnTo>
                    <a:pt x="608" y="22162"/>
                  </a:lnTo>
                  <a:lnTo>
                    <a:pt x="235" y="22796"/>
                  </a:lnTo>
                  <a:lnTo>
                    <a:pt x="1" y="22576"/>
                  </a:lnTo>
                  <a:lnTo>
                    <a:pt x="1" y="22796"/>
                  </a:lnTo>
                  <a:lnTo>
                    <a:pt x="111" y="22893"/>
                  </a:lnTo>
                  <a:lnTo>
                    <a:pt x="125" y="22921"/>
                  </a:lnTo>
                  <a:lnTo>
                    <a:pt x="125" y="22948"/>
                  </a:lnTo>
                  <a:lnTo>
                    <a:pt x="111" y="23045"/>
                  </a:lnTo>
                  <a:lnTo>
                    <a:pt x="70" y="23141"/>
                  </a:lnTo>
                  <a:lnTo>
                    <a:pt x="1" y="23252"/>
                  </a:lnTo>
                  <a:lnTo>
                    <a:pt x="1" y="23527"/>
                  </a:lnTo>
                  <a:lnTo>
                    <a:pt x="249" y="23086"/>
                  </a:lnTo>
                  <a:lnTo>
                    <a:pt x="291" y="23045"/>
                  </a:lnTo>
                  <a:lnTo>
                    <a:pt x="346" y="23031"/>
                  </a:lnTo>
                  <a:lnTo>
                    <a:pt x="415" y="23031"/>
                  </a:lnTo>
                  <a:lnTo>
                    <a:pt x="484" y="23045"/>
                  </a:lnTo>
                  <a:lnTo>
                    <a:pt x="622" y="23086"/>
                  </a:lnTo>
                  <a:lnTo>
                    <a:pt x="746" y="23141"/>
                  </a:lnTo>
                  <a:lnTo>
                    <a:pt x="1063" y="23196"/>
                  </a:lnTo>
                  <a:lnTo>
                    <a:pt x="1242" y="23252"/>
                  </a:lnTo>
                  <a:lnTo>
                    <a:pt x="1297" y="23279"/>
                  </a:lnTo>
                  <a:lnTo>
                    <a:pt x="1325" y="23293"/>
                  </a:lnTo>
                  <a:lnTo>
                    <a:pt x="1325" y="23307"/>
                  </a:lnTo>
                  <a:lnTo>
                    <a:pt x="1339" y="23638"/>
                  </a:lnTo>
                  <a:lnTo>
                    <a:pt x="1325" y="23789"/>
                  </a:lnTo>
                  <a:lnTo>
                    <a:pt x="1325" y="23872"/>
                  </a:lnTo>
                  <a:lnTo>
                    <a:pt x="1297" y="23941"/>
                  </a:lnTo>
                  <a:lnTo>
                    <a:pt x="1" y="23624"/>
                  </a:lnTo>
                  <a:lnTo>
                    <a:pt x="1" y="23789"/>
                  </a:lnTo>
                  <a:lnTo>
                    <a:pt x="842" y="23983"/>
                  </a:lnTo>
                  <a:lnTo>
                    <a:pt x="1090" y="24038"/>
                  </a:lnTo>
                  <a:lnTo>
                    <a:pt x="1173" y="24065"/>
                  </a:lnTo>
                  <a:lnTo>
                    <a:pt x="1242" y="24093"/>
                  </a:lnTo>
                  <a:lnTo>
                    <a:pt x="1284" y="24148"/>
                  </a:lnTo>
                  <a:lnTo>
                    <a:pt x="1311" y="24217"/>
                  </a:lnTo>
                  <a:lnTo>
                    <a:pt x="1325" y="24313"/>
                  </a:lnTo>
                  <a:lnTo>
                    <a:pt x="1325" y="24465"/>
                  </a:lnTo>
                  <a:lnTo>
                    <a:pt x="1" y="24438"/>
                  </a:lnTo>
                  <a:lnTo>
                    <a:pt x="1" y="24589"/>
                  </a:lnTo>
                  <a:lnTo>
                    <a:pt x="663" y="24603"/>
                  </a:lnTo>
                  <a:lnTo>
                    <a:pt x="1008" y="24589"/>
                  </a:lnTo>
                  <a:lnTo>
                    <a:pt x="1201" y="24589"/>
                  </a:lnTo>
                  <a:lnTo>
                    <a:pt x="1284" y="24603"/>
                  </a:lnTo>
                  <a:lnTo>
                    <a:pt x="1325" y="24617"/>
                  </a:lnTo>
                  <a:lnTo>
                    <a:pt x="1352" y="24672"/>
                  </a:lnTo>
                  <a:lnTo>
                    <a:pt x="1352" y="24741"/>
                  </a:lnTo>
                  <a:lnTo>
                    <a:pt x="1352" y="24948"/>
                  </a:lnTo>
                  <a:lnTo>
                    <a:pt x="1325" y="25320"/>
                  </a:lnTo>
                  <a:lnTo>
                    <a:pt x="1" y="25031"/>
                  </a:lnTo>
                  <a:lnTo>
                    <a:pt x="1" y="25196"/>
                  </a:lnTo>
                  <a:lnTo>
                    <a:pt x="153" y="25224"/>
                  </a:lnTo>
                  <a:lnTo>
                    <a:pt x="801" y="25348"/>
                  </a:lnTo>
                  <a:lnTo>
                    <a:pt x="994" y="25389"/>
                  </a:lnTo>
                  <a:lnTo>
                    <a:pt x="1159" y="25444"/>
                  </a:lnTo>
                  <a:lnTo>
                    <a:pt x="1284" y="25486"/>
                  </a:lnTo>
                  <a:lnTo>
                    <a:pt x="1311" y="25500"/>
                  </a:lnTo>
                  <a:lnTo>
                    <a:pt x="1325" y="25527"/>
                  </a:lnTo>
                  <a:lnTo>
                    <a:pt x="1325" y="27058"/>
                  </a:lnTo>
                  <a:lnTo>
                    <a:pt x="1339" y="27099"/>
                  </a:lnTo>
                  <a:lnTo>
                    <a:pt x="1352" y="27127"/>
                  </a:lnTo>
                  <a:lnTo>
                    <a:pt x="1380" y="27127"/>
                  </a:lnTo>
                  <a:lnTo>
                    <a:pt x="1408" y="27113"/>
                  </a:lnTo>
                  <a:lnTo>
                    <a:pt x="1435" y="27072"/>
                  </a:lnTo>
                  <a:lnTo>
                    <a:pt x="1463" y="27044"/>
                  </a:lnTo>
                  <a:lnTo>
                    <a:pt x="1477" y="26989"/>
                  </a:lnTo>
                  <a:lnTo>
                    <a:pt x="1490" y="26934"/>
                  </a:lnTo>
                  <a:lnTo>
                    <a:pt x="1490" y="26051"/>
                  </a:lnTo>
                  <a:lnTo>
                    <a:pt x="1463" y="25762"/>
                  </a:lnTo>
                  <a:lnTo>
                    <a:pt x="1463" y="25596"/>
                  </a:lnTo>
                  <a:lnTo>
                    <a:pt x="1463" y="25527"/>
                  </a:lnTo>
                  <a:lnTo>
                    <a:pt x="1490" y="25486"/>
                  </a:lnTo>
                  <a:lnTo>
                    <a:pt x="1518" y="25458"/>
                  </a:lnTo>
                  <a:lnTo>
                    <a:pt x="1573" y="25431"/>
                  </a:lnTo>
                  <a:lnTo>
                    <a:pt x="1711" y="25403"/>
                  </a:lnTo>
                  <a:lnTo>
                    <a:pt x="1959" y="25348"/>
                  </a:lnTo>
                  <a:lnTo>
                    <a:pt x="2911" y="25100"/>
                  </a:lnTo>
                  <a:lnTo>
                    <a:pt x="3076" y="25044"/>
                  </a:lnTo>
                  <a:lnTo>
                    <a:pt x="3214" y="25003"/>
                  </a:lnTo>
                  <a:lnTo>
                    <a:pt x="3338" y="24962"/>
                  </a:lnTo>
                  <a:lnTo>
                    <a:pt x="3435" y="24948"/>
                  </a:lnTo>
                  <a:lnTo>
                    <a:pt x="3531" y="24948"/>
                  </a:lnTo>
                  <a:lnTo>
                    <a:pt x="3573" y="24962"/>
                  </a:lnTo>
                  <a:lnTo>
                    <a:pt x="3614" y="24989"/>
                  </a:lnTo>
                  <a:lnTo>
                    <a:pt x="3697" y="25086"/>
                  </a:lnTo>
                  <a:lnTo>
                    <a:pt x="3780" y="25210"/>
                  </a:lnTo>
                  <a:lnTo>
                    <a:pt x="3918" y="25486"/>
                  </a:lnTo>
                  <a:lnTo>
                    <a:pt x="4028" y="25679"/>
                  </a:lnTo>
                  <a:lnTo>
                    <a:pt x="4138" y="25886"/>
                  </a:lnTo>
                  <a:lnTo>
                    <a:pt x="4249" y="26065"/>
                  </a:lnTo>
                  <a:lnTo>
                    <a:pt x="4304" y="26134"/>
                  </a:lnTo>
                  <a:lnTo>
                    <a:pt x="4359" y="26203"/>
                  </a:lnTo>
                  <a:lnTo>
                    <a:pt x="4414" y="26244"/>
                  </a:lnTo>
                  <a:lnTo>
                    <a:pt x="4469" y="26272"/>
                  </a:lnTo>
                  <a:lnTo>
                    <a:pt x="4511" y="26272"/>
                  </a:lnTo>
                  <a:lnTo>
                    <a:pt x="4566" y="26244"/>
                  </a:lnTo>
                  <a:lnTo>
                    <a:pt x="3835" y="24989"/>
                  </a:lnTo>
                  <a:lnTo>
                    <a:pt x="3807" y="24934"/>
                  </a:lnTo>
                  <a:lnTo>
                    <a:pt x="3807" y="24879"/>
                  </a:lnTo>
                  <a:lnTo>
                    <a:pt x="3807" y="24824"/>
                  </a:lnTo>
                  <a:lnTo>
                    <a:pt x="3835" y="24769"/>
                  </a:lnTo>
                  <a:lnTo>
                    <a:pt x="3862" y="24713"/>
                  </a:lnTo>
                  <a:lnTo>
                    <a:pt x="3904" y="24672"/>
                  </a:lnTo>
                  <a:lnTo>
                    <a:pt x="4014" y="24562"/>
                  </a:lnTo>
                  <a:lnTo>
                    <a:pt x="4138" y="24479"/>
                  </a:lnTo>
                  <a:lnTo>
                    <a:pt x="4262" y="24382"/>
                  </a:lnTo>
                  <a:lnTo>
                    <a:pt x="4387" y="24300"/>
                  </a:lnTo>
                  <a:lnTo>
                    <a:pt x="4483" y="24231"/>
                  </a:lnTo>
                  <a:lnTo>
                    <a:pt x="4993" y="23762"/>
                  </a:lnTo>
                  <a:lnTo>
                    <a:pt x="5173" y="23610"/>
                  </a:lnTo>
                  <a:lnTo>
                    <a:pt x="5324" y="23486"/>
                  </a:lnTo>
                  <a:lnTo>
                    <a:pt x="5435" y="23417"/>
                  </a:lnTo>
                  <a:lnTo>
                    <a:pt x="5476" y="23389"/>
                  </a:lnTo>
                  <a:lnTo>
                    <a:pt x="5504" y="23389"/>
                  </a:lnTo>
                  <a:lnTo>
                    <a:pt x="6717" y="24093"/>
                  </a:lnTo>
                  <a:lnTo>
                    <a:pt x="6745" y="24038"/>
                  </a:lnTo>
                  <a:lnTo>
                    <a:pt x="6731" y="23996"/>
                  </a:lnTo>
                  <a:lnTo>
                    <a:pt x="6717" y="23941"/>
                  </a:lnTo>
                  <a:lnTo>
                    <a:pt x="6662" y="23886"/>
                  </a:lnTo>
                  <a:lnTo>
                    <a:pt x="6607" y="23831"/>
                  </a:lnTo>
                  <a:lnTo>
                    <a:pt x="6538" y="23776"/>
                  </a:lnTo>
                  <a:lnTo>
                    <a:pt x="6359" y="23652"/>
                  </a:lnTo>
                  <a:lnTo>
                    <a:pt x="6152" y="23541"/>
                  </a:lnTo>
                  <a:lnTo>
                    <a:pt x="5959" y="23445"/>
                  </a:lnTo>
                  <a:lnTo>
                    <a:pt x="5683" y="23307"/>
                  </a:lnTo>
                  <a:lnTo>
                    <a:pt x="5641" y="23279"/>
                  </a:lnTo>
                  <a:lnTo>
                    <a:pt x="5614" y="23238"/>
                  </a:lnTo>
                  <a:lnTo>
                    <a:pt x="5600" y="23183"/>
                  </a:lnTo>
                  <a:lnTo>
                    <a:pt x="5600" y="23114"/>
                  </a:lnTo>
                  <a:lnTo>
                    <a:pt x="5614" y="22976"/>
                  </a:lnTo>
                  <a:lnTo>
                    <a:pt x="5655" y="22810"/>
                  </a:lnTo>
                  <a:lnTo>
                    <a:pt x="5752" y="22493"/>
                  </a:lnTo>
                  <a:lnTo>
                    <a:pt x="5835" y="22245"/>
                  </a:lnTo>
                  <a:lnTo>
                    <a:pt x="5986" y="21597"/>
                  </a:lnTo>
                  <a:lnTo>
                    <a:pt x="6083" y="21197"/>
                  </a:lnTo>
                  <a:lnTo>
                    <a:pt x="6138" y="21059"/>
                  </a:lnTo>
                  <a:lnTo>
                    <a:pt x="6152" y="21031"/>
                  </a:lnTo>
                  <a:lnTo>
                    <a:pt x="6166" y="21017"/>
                  </a:lnTo>
                  <a:lnTo>
                    <a:pt x="6483" y="21017"/>
                  </a:lnTo>
                  <a:lnTo>
                    <a:pt x="6952" y="21031"/>
                  </a:lnTo>
                  <a:lnTo>
                    <a:pt x="7186" y="21031"/>
                  </a:lnTo>
                  <a:lnTo>
                    <a:pt x="7393" y="21017"/>
                  </a:lnTo>
                  <a:lnTo>
                    <a:pt x="7462" y="21004"/>
                  </a:lnTo>
                  <a:lnTo>
                    <a:pt x="7531" y="20990"/>
                  </a:lnTo>
                  <a:lnTo>
                    <a:pt x="7572" y="20962"/>
                  </a:lnTo>
                  <a:lnTo>
                    <a:pt x="7586" y="20935"/>
                  </a:lnTo>
                  <a:lnTo>
                    <a:pt x="7572" y="20907"/>
                  </a:lnTo>
                  <a:lnTo>
                    <a:pt x="7531" y="20880"/>
                  </a:lnTo>
                  <a:lnTo>
                    <a:pt x="7476" y="20866"/>
                  </a:lnTo>
                  <a:lnTo>
                    <a:pt x="7393" y="20852"/>
                  </a:lnTo>
                  <a:lnTo>
                    <a:pt x="7200" y="20838"/>
                  </a:lnTo>
                  <a:lnTo>
                    <a:pt x="6979" y="20824"/>
                  </a:lnTo>
                  <a:lnTo>
                    <a:pt x="6524" y="20838"/>
                  </a:lnTo>
                  <a:lnTo>
                    <a:pt x="6221" y="20852"/>
                  </a:lnTo>
                  <a:lnTo>
                    <a:pt x="6179" y="20838"/>
                  </a:lnTo>
                  <a:lnTo>
                    <a:pt x="6152" y="20811"/>
                  </a:lnTo>
                  <a:lnTo>
                    <a:pt x="6069" y="20686"/>
                  </a:lnTo>
                  <a:lnTo>
                    <a:pt x="6000" y="20507"/>
                  </a:lnTo>
                  <a:lnTo>
                    <a:pt x="5931" y="20287"/>
                  </a:lnTo>
                  <a:lnTo>
                    <a:pt x="5807" y="19873"/>
                  </a:lnTo>
                  <a:lnTo>
                    <a:pt x="5724" y="19611"/>
                  </a:lnTo>
                  <a:lnTo>
                    <a:pt x="5669" y="19487"/>
                  </a:lnTo>
                  <a:lnTo>
                    <a:pt x="5614" y="19349"/>
                  </a:lnTo>
                  <a:lnTo>
                    <a:pt x="5545" y="19211"/>
                  </a:lnTo>
                  <a:lnTo>
                    <a:pt x="5490" y="19073"/>
                  </a:lnTo>
                  <a:lnTo>
                    <a:pt x="5462" y="18935"/>
                  </a:lnTo>
                  <a:lnTo>
                    <a:pt x="5448" y="18866"/>
                  </a:lnTo>
                  <a:lnTo>
                    <a:pt x="5448" y="18811"/>
                  </a:lnTo>
                  <a:lnTo>
                    <a:pt x="5462" y="18756"/>
                  </a:lnTo>
                  <a:lnTo>
                    <a:pt x="5490" y="18701"/>
                  </a:lnTo>
                  <a:lnTo>
                    <a:pt x="5517" y="18659"/>
                  </a:lnTo>
                  <a:lnTo>
                    <a:pt x="5573" y="18618"/>
                  </a:lnTo>
                  <a:lnTo>
                    <a:pt x="5862" y="18466"/>
                  </a:lnTo>
                  <a:lnTo>
                    <a:pt x="6083" y="18356"/>
                  </a:lnTo>
                  <a:lnTo>
                    <a:pt x="6303" y="18232"/>
                  </a:lnTo>
                  <a:lnTo>
                    <a:pt x="6497" y="18108"/>
                  </a:lnTo>
                  <a:lnTo>
                    <a:pt x="6579" y="18052"/>
                  </a:lnTo>
                  <a:lnTo>
                    <a:pt x="6648" y="17983"/>
                  </a:lnTo>
                  <a:lnTo>
                    <a:pt x="6703" y="17928"/>
                  </a:lnTo>
                  <a:lnTo>
                    <a:pt x="6731" y="17873"/>
                  </a:lnTo>
                  <a:lnTo>
                    <a:pt x="6731" y="17818"/>
                  </a:lnTo>
                  <a:lnTo>
                    <a:pt x="6717" y="17777"/>
                  </a:lnTo>
                  <a:lnTo>
                    <a:pt x="5421" y="18521"/>
                  </a:lnTo>
                  <a:lnTo>
                    <a:pt x="5366" y="18535"/>
                  </a:lnTo>
                  <a:lnTo>
                    <a:pt x="5311" y="18535"/>
                  </a:lnTo>
                  <a:lnTo>
                    <a:pt x="5255" y="18521"/>
                  </a:lnTo>
                  <a:lnTo>
                    <a:pt x="5186" y="18494"/>
                  </a:lnTo>
                  <a:lnTo>
                    <a:pt x="5035" y="18397"/>
                  </a:lnTo>
                  <a:lnTo>
                    <a:pt x="4883" y="18273"/>
                  </a:lnTo>
                  <a:lnTo>
                    <a:pt x="4593" y="18011"/>
                  </a:lnTo>
                  <a:lnTo>
                    <a:pt x="4387" y="17818"/>
                  </a:lnTo>
                  <a:lnTo>
                    <a:pt x="3752" y="17294"/>
                  </a:lnTo>
                  <a:lnTo>
                    <a:pt x="3752" y="17280"/>
                  </a:lnTo>
                  <a:lnTo>
                    <a:pt x="3752" y="17253"/>
                  </a:lnTo>
                  <a:lnTo>
                    <a:pt x="3766" y="17156"/>
                  </a:lnTo>
                  <a:lnTo>
                    <a:pt x="3807" y="17046"/>
                  </a:lnTo>
                  <a:lnTo>
                    <a:pt x="3876" y="16894"/>
                  </a:lnTo>
                  <a:lnTo>
                    <a:pt x="4056" y="16535"/>
                  </a:lnTo>
                  <a:lnTo>
                    <a:pt x="4276" y="16135"/>
                  </a:lnTo>
                  <a:lnTo>
                    <a:pt x="4731" y="15336"/>
                  </a:lnTo>
                  <a:lnTo>
                    <a:pt x="5007" y="14880"/>
                  </a:lnTo>
                  <a:lnTo>
                    <a:pt x="5104" y="14687"/>
                  </a:lnTo>
                  <a:lnTo>
                    <a:pt x="5145" y="14632"/>
                  </a:lnTo>
                  <a:lnTo>
                    <a:pt x="5186" y="14591"/>
                  </a:lnTo>
                  <a:lnTo>
                    <a:pt x="5228" y="14563"/>
                  </a:lnTo>
                  <a:lnTo>
                    <a:pt x="5283" y="14549"/>
                  </a:lnTo>
                  <a:lnTo>
                    <a:pt x="5366" y="14563"/>
                  </a:lnTo>
                  <a:lnTo>
                    <a:pt x="5476" y="14577"/>
                  </a:lnTo>
                  <a:lnTo>
                    <a:pt x="6152" y="14743"/>
                  </a:lnTo>
                  <a:lnTo>
                    <a:pt x="6828" y="14894"/>
                  </a:lnTo>
                  <a:lnTo>
                    <a:pt x="7241" y="14963"/>
                  </a:lnTo>
                  <a:lnTo>
                    <a:pt x="7876" y="15087"/>
                  </a:lnTo>
                  <a:lnTo>
                    <a:pt x="8193" y="15156"/>
                  </a:lnTo>
                  <a:lnTo>
                    <a:pt x="8455" y="15225"/>
                  </a:lnTo>
                  <a:lnTo>
                    <a:pt x="8565" y="15267"/>
                  </a:lnTo>
                  <a:lnTo>
                    <a:pt x="8648" y="15308"/>
                  </a:lnTo>
                  <a:lnTo>
                    <a:pt x="8703" y="15336"/>
                  </a:lnTo>
                  <a:lnTo>
                    <a:pt x="8717" y="15377"/>
                  </a:lnTo>
                  <a:lnTo>
                    <a:pt x="8717" y="17859"/>
                  </a:lnTo>
                  <a:lnTo>
                    <a:pt x="8731" y="17928"/>
                  </a:lnTo>
                  <a:lnTo>
                    <a:pt x="8744" y="17942"/>
                  </a:lnTo>
                  <a:lnTo>
                    <a:pt x="8758" y="17956"/>
                  </a:lnTo>
                  <a:lnTo>
                    <a:pt x="8800" y="17956"/>
                  </a:lnTo>
                  <a:lnTo>
                    <a:pt x="8855" y="17928"/>
                  </a:lnTo>
                  <a:lnTo>
                    <a:pt x="8910" y="17887"/>
                  </a:lnTo>
                  <a:lnTo>
                    <a:pt x="8951" y="17818"/>
                  </a:lnTo>
                  <a:lnTo>
                    <a:pt x="8979" y="17749"/>
                  </a:lnTo>
                  <a:lnTo>
                    <a:pt x="8993" y="17666"/>
                  </a:lnTo>
                  <a:lnTo>
                    <a:pt x="8993" y="16218"/>
                  </a:lnTo>
                  <a:lnTo>
                    <a:pt x="8979" y="16025"/>
                  </a:lnTo>
                  <a:lnTo>
                    <a:pt x="8951" y="15749"/>
                  </a:lnTo>
                  <a:lnTo>
                    <a:pt x="8951" y="15611"/>
                  </a:lnTo>
                  <a:lnTo>
                    <a:pt x="8951" y="15473"/>
                  </a:lnTo>
                  <a:lnTo>
                    <a:pt x="8965" y="15363"/>
                  </a:lnTo>
                  <a:lnTo>
                    <a:pt x="8993" y="15294"/>
                  </a:lnTo>
                  <a:lnTo>
                    <a:pt x="9048" y="15253"/>
                  </a:lnTo>
                  <a:lnTo>
                    <a:pt x="9131" y="15225"/>
                  </a:lnTo>
                  <a:lnTo>
                    <a:pt x="9365" y="15156"/>
                  </a:lnTo>
                  <a:lnTo>
                    <a:pt x="9779" y="15087"/>
                  </a:lnTo>
                  <a:lnTo>
                    <a:pt x="11310" y="14674"/>
                  </a:lnTo>
                  <a:lnTo>
                    <a:pt x="11572" y="14591"/>
                  </a:lnTo>
                  <a:lnTo>
                    <a:pt x="11806" y="14522"/>
                  </a:lnTo>
                  <a:lnTo>
                    <a:pt x="11999" y="14453"/>
                  </a:lnTo>
                  <a:lnTo>
                    <a:pt x="12082" y="14439"/>
                  </a:lnTo>
                  <a:lnTo>
                    <a:pt x="12165" y="14425"/>
                  </a:lnTo>
                  <a:lnTo>
                    <a:pt x="12234" y="14425"/>
                  </a:lnTo>
                  <a:lnTo>
                    <a:pt x="12303" y="14439"/>
                  </a:lnTo>
                  <a:lnTo>
                    <a:pt x="12372" y="14467"/>
                  </a:lnTo>
                  <a:lnTo>
                    <a:pt x="12440" y="14508"/>
                  </a:lnTo>
                  <a:lnTo>
                    <a:pt x="12509" y="14563"/>
                  </a:lnTo>
                  <a:lnTo>
                    <a:pt x="12578" y="14646"/>
                  </a:lnTo>
                  <a:lnTo>
                    <a:pt x="12647" y="14743"/>
                  </a:lnTo>
                  <a:lnTo>
                    <a:pt x="12730" y="14867"/>
                  </a:lnTo>
                  <a:lnTo>
                    <a:pt x="12951" y="15308"/>
                  </a:lnTo>
                  <a:lnTo>
                    <a:pt x="13116" y="15625"/>
                  </a:lnTo>
                  <a:lnTo>
                    <a:pt x="13282" y="15942"/>
                  </a:lnTo>
                  <a:lnTo>
                    <a:pt x="13475" y="16246"/>
                  </a:lnTo>
                  <a:lnTo>
                    <a:pt x="13571" y="16356"/>
                  </a:lnTo>
                  <a:lnTo>
                    <a:pt x="13654" y="16466"/>
                  </a:lnTo>
                  <a:lnTo>
                    <a:pt x="13751" y="16535"/>
                  </a:lnTo>
                  <a:lnTo>
                    <a:pt x="13833" y="16577"/>
                  </a:lnTo>
                  <a:lnTo>
                    <a:pt x="13916" y="16577"/>
                  </a:lnTo>
                  <a:lnTo>
                    <a:pt x="13944" y="16563"/>
                  </a:lnTo>
                  <a:lnTo>
                    <a:pt x="13985" y="16535"/>
                  </a:lnTo>
                  <a:lnTo>
                    <a:pt x="12813" y="14494"/>
                  </a:lnTo>
                  <a:lnTo>
                    <a:pt x="12771" y="14398"/>
                  </a:lnTo>
                  <a:lnTo>
                    <a:pt x="12758" y="14315"/>
                  </a:lnTo>
                  <a:lnTo>
                    <a:pt x="12771" y="14232"/>
                  </a:lnTo>
                  <a:lnTo>
                    <a:pt x="12799" y="14150"/>
                  </a:lnTo>
                  <a:lnTo>
                    <a:pt x="12854" y="14067"/>
                  </a:lnTo>
                  <a:lnTo>
                    <a:pt x="12923" y="13984"/>
                  </a:lnTo>
                  <a:lnTo>
                    <a:pt x="13006" y="13901"/>
                  </a:lnTo>
                  <a:lnTo>
                    <a:pt x="13089" y="13819"/>
                  </a:lnTo>
                  <a:lnTo>
                    <a:pt x="13296" y="13667"/>
                  </a:lnTo>
                  <a:lnTo>
                    <a:pt x="13502" y="13529"/>
                  </a:lnTo>
                  <a:lnTo>
                    <a:pt x="13695" y="13391"/>
                  </a:lnTo>
                  <a:lnTo>
                    <a:pt x="13847" y="13281"/>
                  </a:lnTo>
                  <a:lnTo>
                    <a:pt x="14151" y="12991"/>
                  </a:lnTo>
                  <a:lnTo>
                    <a:pt x="14688" y="12522"/>
                  </a:lnTo>
                  <a:lnTo>
                    <a:pt x="14964" y="12274"/>
                  </a:lnTo>
                  <a:lnTo>
                    <a:pt x="15212" y="12081"/>
                  </a:lnTo>
                  <a:lnTo>
                    <a:pt x="15406" y="11943"/>
                  </a:lnTo>
                  <a:lnTo>
                    <a:pt x="15474" y="11915"/>
                  </a:lnTo>
                  <a:lnTo>
                    <a:pt x="15516" y="11915"/>
                  </a:lnTo>
                  <a:lnTo>
                    <a:pt x="17474" y="13046"/>
                  </a:lnTo>
                  <a:lnTo>
                    <a:pt x="17502" y="13005"/>
                  </a:lnTo>
                  <a:lnTo>
                    <a:pt x="17516" y="12977"/>
                  </a:lnTo>
                  <a:lnTo>
                    <a:pt x="17516" y="12936"/>
                  </a:lnTo>
                  <a:lnTo>
                    <a:pt x="17502" y="12895"/>
                  </a:lnTo>
                  <a:lnTo>
                    <a:pt x="17474" y="12812"/>
                  </a:lnTo>
                  <a:lnTo>
                    <a:pt x="17391" y="12715"/>
                  </a:lnTo>
                  <a:lnTo>
                    <a:pt x="17295" y="12619"/>
                  </a:lnTo>
                  <a:lnTo>
                    <a:pt x="17171" y="12536"/>
                  </a:lnTo>
                  <a:lnTo>
                    <a:pt x="16881" y="12343"/>
                  </a:lnTo>
                  <a:lnTo>
                    <a:pt x="16564" y="12164"/>
                  </a:lnTo>
                  <a:lnTo>
                    <a:pt x="16247" y="12012"/>
                  </a:lnTo>
                  <a:lnTo>
                    <a:pt x="15971" y="11874"/>
                  </a:lnTo>
                  <a:lnTo>
                    <a:pt x="15792" y="11777"/>
                  </a:lnTo>
                  <a:lnTo>
                    <a:pt x="15737" y="11722"/>
                  </a:lnTo>
                  <a:lnTo>
                    <a:pt x="15695" y="11653"/>
                  </a:lnTo>
                  <a:lnTo>
                    <a:pt x="15668" y="11571"/>
                  </a:lnTo>
                  <a:lnTo>
                    <a:pt x="15668" y="11474"/>
                  </a:lnTo>
                  <a:lnTo>
                    <a:pt x="15668" y="11364"/>
                  </a:lnTo>
                  <a:lnTo>
                    <a:pt x="15695" y="11240"/>
                  </a:lnTo>
                  <a:lnTo>
                    <a:pt x="15750" y="10978"/>
                  </a:lnTo>
                  <a:lnTo>
                    <a:pt x="15833" y="10716"/>
                  </a:lnTo>
                  <a:lnTo>
                    <a:pt x="15916" y="10454"/>
                  </a:lnTo>
                  <a:lnTo>
                    <a:pt x="15999" y="10233"/>
                  </a:lnTo>
                  <a:lnTo>
                    <a:pt x="16040" y="10067"/>
                  </a:lnTo>
                  <a:lnTo>
                    <a:pt x="16136" y="9681"/>
                  </a:lnTo>
                  <a:lnTo>
                    <a:pt x="16288" y="8992"/>
                  </a:lnTo>
                  <a:lnTo>
                    <a:pt x="16371" y="8647"/>
                  </a:lnTo>
                  <a:lnTo>
                    <a:pt x="16454" y="8344"/>
                  </a:lnTo>
                  <a:lnTo>
                    <a:pt x="16523" y="8137"/>
                  </a:lnTo>
                  <a:lnTo>
                    <a:pt x="16564" y="8082"/>
                  </a:lnTo>
                  <a:lnTo>
                    <a:pt x="16592" y="8054"/>
                  </a:lnTo>
                  <a:lnTo>
                    <a:pt x="17088" y="8082"/>
                  </a:lnTo>
                  <a:lnTo>
                    <a:pt x="17460" y="8095"/>
                  </a:lnTo>
                  <a:lnTo>
                    <a:pt x="18246" y="8095"/>
                  </a:lnTo>
                  <a:lnTo>
                    <a:pt x="18564" y="8068"/>
                  </a:lnTo>
                  <a:lnTo>
                    <a:pt x="18688" y="8040"/>
                  </a:lnTo>
                  <a:lnTo>
                    <a:pt x="18784" y="8013"/>
                  </a:lnTo>
                  <a:lnTo>
                    <a:pt x="18853" y="7971"/>
                  </a:lnTo>
                  <a:lnTo>
                    <a:pt x="18867" y="7957"/>
                  </a:lnTo>
                  <a:lnTo>
                    <a:pt x="18881" y="7930"/>
                  </a:lnTo>
                  <a:lnTo>
                    <a:pt x="18867" y="7902"/>
                  </a:lnTo>
                  <a:lnTo>
                    <a:pt x="18853" y="7888"/>
                  </a:lnTo>
                  <a:lnTo>
                    <a:pt x="18798" y="7847"/>
                  </a:lnTo>
                  <a:lnTo>
                    <a:pt x="18702" y="7819"/>
                  </a:lnTo>
                  <a:lnTo>
                    <a:pt x="18577" y="7792"/>
                  </a:lnTo>
                  <a:lnTo>
                    <a:pt x="18260" y="7778"/>
                  </a:lnTo>
                  <a:lnTo>
                    <a:pt x="17902" y="7764"/>
                  </a:lnTo>
                  <a:lnTo>
                    <a:pt x="17516" y="7778"/>
                  </a:lnTo>
                  <a:lnTo>
                    <a:pt x="17157" y="7778"/>
                  </a:lnTo>
                  <a:lnTo>
                    <a:pt x="16661" y="7806"/>
                  </a:lnTo>
                  <a:lnTo>
                    <a:pt x="16633" y="7792"/>
                  </a:lnTo>
                  <a:lnTo>
                    <a:pt x="16605" y="7778"/>
                  </a:lnTo>
                  <a:lnTo>
                    <a:pt x="16550" y="7723"/>
                  </a:lnTo>
                  <a:lnTo>
                    <a:pt x="16495" y="7640"/>
                  </a:lnTo>
                  <a:lnTo>
                    <a:pt x="16440" y="7530"/>
                  </a:lnTo>
                  <a:lnTo>
                    <a:pt x="16316" y="7226"/>
                  </a:lnTo>
                  <a:lnTo>
                    <a:pt x="16192" y="6895"/>
                  </a:lnTo>
                  <a:lnTo>
                    <a:pt x="15999" y="6206"/>
                  </a:lnTo>
                  <a:lnTo>
                    <a:pt x="15861" y="5778"/>
                  </a:lnTo>
                  <a:lnTo>
                    <a:pt x="15792" y="5585"/>
                  </a:lnTo>
                  <a:lnTo>
                    <a:pt x="15695" y="5378"/>
                  </a:lnTo>
                  <a:lnTo>
                    <a:pt x="15585" y="5144"/>
                  </a:lnTo>
                  <a:lnTo>
                    <a:pt x="15488" y="4910"/>
                  </a:lnTo>
                  <a:lnTo>
                    <a:pt x="15461" y="4799"/>
                  </a:lnTo>
                  <a:lnTo>
                    <a:pt x="15433" y="4689"/>
                  </a:lnTo>
                  <a:lnTo>
                    <a:pt x="15419" y="4592"/>
                  </a:lnTo>
                  <a:lnTo>
                    <a:pt x="15419" y="4482"/>
                  </a:lnTo>
                  <a:lnTo>
                    <a:pt x="15447" y="4399"/>
                  </a:lnTo>
                  <a:lnTo>
                    <a:pt x="15474" y="4317"/>
                  </a:lnTo>
                  <a:lnTo>
                    <a:pt x="15530" y="4248"/>
                  </a:lnTo>
                  <a:lnTo>
                    <a:pt x="15612" y="4179"/>
                  </a:lnTo>
                  <a:lnTo>
                    <a:pt x="16095" y="3944"/>
                  </a:lnTo>
                  <a:lnTo>
                    <a:pt x="16440" y="3765"/>
                  </a:lnTo>
                  <a:lnTo>
                    <a:pt x="16798" y="3558"/>
                  </a:lnTo>
                  <a:lnTo>
                    <a:pt x="17129" y="3351"/>
                  </a:lnTo>
                  <a:lnTo>
                    <a:pt x="17254" y="3255"/>
                  </a:lnTo>
                  <a:lnTo>
                    <a:pt x="17378" y="3158"/>
                  </a:lnTo>
                  <a:lnTo>
                    <a:pt x="17460" y="3062"/>
                  </a:lnTo>
                  <a:lnTo>
                    <a:pt x="17502" y="2979"/>
                  </a:lnTo>
                  <a:lnTo>
                    <a:pt x="17516" y="2924"/>
                  </a:lnTo>
                  <a:lnTo>
                    <a:pt x="17516" y="2896"/>
                  </a:lnTo>
                  <a:lnTo>
                    <a:pt x="17502" y="2855"/>
                  </a:lnTo>
                  <a:lnTo>
                    <a:pt x="17474" y="2813"/>
                  </a:lnTo>
                  <a:lnTo>
                    <a:pt x="15364" y="4027"/>
                  </a:lnTo>
                  <a:lnTo>
                    <a:pt x="15337" y="4041"/>
                  </a:lnTo>
                  <a:lnTo>
                    <a:pt x="15295" y="4055"/>
                  </a:lnTo>
                  <a:lnTo>
                    <a:pt x="15199" y="4055"/>
                  </a:lnTo>
                  <a:lnTo>
                    <a:pt x="15102" y="4027"/>
                  </a:lnTo>
                  <a:lnTo>
                    <a:pt x="14992" y="3972"/>
                  </a:lnTo>
                  <a:lnTo>
                    <a:pt x="14881" y="3903"/>
                  </a:lnTo>
                  <a:lnTo>
                    <a:pt x="14757" y="3820"/>
                  </a:lnTo>
                  <a:lnTo>
                    <a:pt x="14509" y="3627"/>
                  </a:lnTo>
                  <a:lnTo>
                    <a:pt x="14261" y="3406"/>
                  </a:lnTo>
                  <a:lnTo>
                    <a:pt x="14040" y="3186"/>
                  </a:lnTo>
                  <a:lnTo>
                    <a:pt x="13847" y="3006"/>
                  </a:lnTo>
                  <a:lnTo>
                    <a:pt x="13709" y="2869"/>
                  </a:lnTo>
                  <a:lnTo>
                    <a:pt x="12675" y="2027"/>
                  </a:lnTo>
                  <a:lnTo>
                    <a:pt x="12606" y="1958"/>
                  </a:lnTo>
                  <a:lnTo>
                    <a:pt x="12565" y="1917"/>
                  </a:lnTo>
                  <a:lnTo>
                    <a:pt x="12537" y="1862"/>
                  </a:lnTo>
                  <a:lnTo>
                    <a:pt x="12551" y="1820"/>
                  </a:lnTo>
                  <a:lnTo>
                    <a:pt x="12565" y="1765"/>
                  </a:lnTo>
                  <a:lnTo>
                    <a:pt x="12606" y="1710"/>
                  </a:lnTo>
                  <a:lnTo>
                    <a:pt x="12703" y="1545"/>
                  </a:lnTo>
                  <a:lnTo>
                    <a:pt x="13599" y="0"/>
                  </a:lnTo>
                  <a:lnTo>
                    <a:pt x="13240" y="0"/>
                  </a:lnTo>
                  <a:lnTo>
                    <a:pt x="13047" y="345"/>
                  </a:lnTo>
                  <a:lnTo>
                    <a:pt x="12868" y="690"/>
                  </a:lnTo>
                  <a:lnTo>
                    <a:pt x="12634" y="1145"/>
                  </a:lnTo>
                  <a:lnTo>
                    <a:pt x="12565" y="1296"/>
                  </a:lnTo>
                  <a:lnTo>
                    <a:pt x="12454" y="1503"/>
                  </a:lnTo>
                  <a:lnTo>
                    <a:pt x="12399" y="1600"/>
                  </a:lnTo>
                  <a:lnTo>
                    <a:pt x="12344" y="1683"/>
                  </a:lnTo>
                  <a:lnTo>
                    <a:pt x="12275" y="1738"/>
                  </a:lnTo>
                  <a:lnTo>
                    <a:pt x="12247" y="1751"/>
                  </a:lnTo>
                  <a:lnTo>
                    <a:pt x="12234" y="1751"/>
                  </a:lnTo>
                  <a:lnTo>
                    <a:pt x="11020" y="1352"/>
                  </a:lnTo>
                  <a:lnTo>
                    <a:pt x="10827" y="1296"/>
                  </a:lnTo>
                  <a:lnTo>
                    <a:pt x="10551" y="1241"/>
                  </a:lnTo>
                  <a:lnTo>
                    <a:pt x="10220" y="1158"/>
                  </a:lnTo>
                  <a:lnTo>
                    <a:pt x="9875" y="1062"/>
                  </a:lnTo>
                  <a:lnTo>
                    <a:pt x="9544" y="952"/>
                  </a:lnTo>
                  <a:lnTo>
                    <a:pt x="9393" y="883"/>
                  </a:lnTo>
                  <a:lnTo>
                    <a:pt x="9255" y="827"/>
                  </a:lnTo>
                  <a:lnTo>
                    <a:pt x="9144" y="759"/>
                  </a:lnTo>
                  <a:lnTo>
                    <a:pt x="9062" y="690"/>
                  </a:lnTo>
                  <a:lnTo>
                    <a:pt x="9007" y="621"/>
                  </a:lnTo>
                  <a:lnTo>
                    <a:pt x="8993" y="579"/>
                  </a:lnTo>
                  <a:lnTo>
                    <a:pt x="8993" y="552"/>
                  </a:lnTo>
                  <a:lnTo>
                    <a:pt x="8993" y="0"/>
                  </a:lnTo>
                  <a:lnTo>
                    <a:pt x="8717" y="0"/>
                  </a:lnTo>
                  <a:lnTo>
                    <a:pt x="8744" y="331"/>
                  </a:lnTo>
                  <a:lnTo>
                    <a:pt x="8731" y="455"/>
                  </a:lnTo>
                  <a:lnTo>
                    <a:pt x="8689" y="579"/>
                  </a:lnTo>
                  <a:lnTo>
                    <a:pt x="8634" y="676"/>
                  </a:lnTo>
                  <a:lnTo>
                    <a:pt x="8565" y="772"/>
                  </a:lnTo>
                  <a:lnTo>
                    <a:pt x="8469" y="841"/>
                  </a:lnTo>
                  <a:lnTo>
                    <a:pt x="8372" y="910"/>
                  </a:lnTo>
                  <a:lnTo>
                    <a:pt x="8248" y="979"/>
                  </a:lnTo>
                  <a:lnTo>
                    <a:pt x="8124" y="1034"/>
                  </a:lnTo>
                  <a:lnTo>
                    <a:pt x="7862" y="1117"/>
                  </a:lnTo>
                  <a:lnTo>
                    <a:pt x="7572" y="1200"/>
                  </a:lnTo>
                  <a:lnTo>
                    <a:pt x="7296" y="1269"/>
                  </a:lnTo>
                  <a:lnTo>
                    <a:pt x="7034" y="1352"/>
                  </a:lnTo>
                  <a:lnTo>
                    <a:pt x="5655" y="1848"/>
                  </a:lnTo>
                  <a:lnTo>
                    <a:pt x="5586" y="1862"/>
                  </a:lnTo>
                  <a:lnTo>
                    <a:pt x="5517" y="1848"/>
                  </a:lnTo>
                  <a:lnTo>
                    <a:pt x="5462" y="1807"/>
                  </a:lnTo>
                  <a:lnTo>
                    <a:pt x="5421" y="1751"/>
                  </a:lnTo>
                  <a:lnTo>
                    <a:pt x="5352" y="1600"/>
                  </a:lnTo>
                  <a:lnTo>
                    <a:pt x="5269" y="1434"/>
                  </a:lnTo>
                  <a:lnTo>
                    <a:pt x="4442" y="0"/>
                  </a:lnTo>
                  <a:close/>
                </a:path>
              </a:pathLst>
            </a:custGeom>
            <a:solidFill>
              <a:srgbClr val="417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6808500" y="2811300"/>
              <a:ext cx="573375" cy="542675"/>
            </a:xfrm>
            <a:custGeom>
              <a:avLst/>
              <a:gdLst/>
              <a:ahLst/>
              <a:cxnLst/>
              <a:rect l="l" t="t" r="r" b="b"/>
              <a:pathLst>
                <a:path w="22935" h="21707" extrusionOk="0">
                  <a:moveTo>
                    <a:pt x="14205" y="4027"/>
                  </a:moveTo>
                  <a:lnTo>
                    <a:pt x="14219" y="4303"/>
                  </a:lnTo>
                  <a:lnTo>
                    <a:pt x="14219" y="4675"/>
                  </a:lnTo>
                  <a:lnTo>
                    <a:pt x="14219" y="4854"/>
                  </a:lnTo>
                  <a:lnTo>
                    <a:pt x="14192" y="5006"/>
                  </a:lnTo>
                  <a:lnTo>
                    <a:pt x="14164" y="5075"/>
                  </a:lnTo>
                  <a:lnTo>
                    <a:pt x="14150" y="5130"/>
                  </a:lnTo>
                  <a:lnTo>
                    <a:pt x="14109" y="5158"/>
                  </a:lnTo>
                  <a:lnTo>
                    <a:pt x="14067" y="5185"/>
                  </a:lnTo>
                  <a:lnTo>
                    <a:pt x="12440" y="5668"/>
                  </a:lnTo>
                  <a:lnTo>
                    <a:pt x="10523" y="6247"/>
                  </a:lnTo>
                  <a:lnTo>
                    <a:pt x="10427" y="6275"/>
                  </a:lnTo>
                  <a:lnTo>
                    <a:pt x="10261" y="6275"/>
                  </a:lnTo>
                  <a:lnTo>
                    <a:pt x="10206" y="6261"/>
                  </a:lnTo>
                  <a:lnTo>
                    <a:pt x="10151" y="6247"/>
                  </a:lnTo>
                  <a:lnTo>
                    <a:pt x="10096" y="6220"/>
                  </a:lnTo>
                  <a:lnTo>
                    <a:pt x="10054" y="6178"/>
                  </a:lnTo>
                  <a:lnTo>
                    <a:pt x="10013" y="6123"/>
                  </a:lnTo>
                  <a:lnTo>
                    <a:pt x="9944" y="5999"/>
                  </a:lnTo>
                  <a:lnTo>
                    <a:pt x="9889" y="5861"/>
                  </a:lnTo>
                  <a:lnTo>
                    <a:pt x="9820" y="5696"/>
                  </a:lnTo>
                  <a:lnTo>
                    <a:pt x="9737" y="5516"/>
                  </a:lnTo>
                  <a:lnTo>
                    <a:pt x="14205" y="4027"/>
                  </a:lnTo>
                  <a:close/>
                  <a:moveTo>
                    <a:pt x="14564" y="3999"/>
                  </a:moveTo>
                  <a:lnTo>
                    <a:pt x="19391" y="5103"/>
                  </a:lnTo>
                  <a:lnTo>
                    <a:pt x="19239" y="5406"/>
                  </a:lnTo>
                  <a:lnTo>
                    <a:pt x="19018" y="5820"/>
                  </a:lnTo>
                  <a:lnTo>
                    <a:pt x="18908" y="6027"/>
                  </a:lnTo>
                  <a:lnTo>
                    <a:pt x="18784" y="6206"/>
                  </a:lnTo>
                  <a:lnTo>
                    <a:pt x="18674" y="6344"/>
                  </a:lnTo>
                  <a:lnTo>
                    <a:pt x="18618" y="6385"/>
                  </a:lnTo>
                  <a:lnTo>
                    <a:pt x="18577" y="6413"/>
                  </a:lnTo>
                  <a:lnTo>
                    <a:pt x="18494" y="6427"/>
                  </a:lnTo>
                  <a:lnTo>
                    <a:pt x="18412" y="6427"/>
                  </a:lnTo>
                  <a:lnTo>
                    <a:pt x="18315" y="6413"/>
                  </a:lnTo>
                  <a:lnTo>
                    <a:pt x="18205" y="6399"/>
                  </a:lnTo>
                  <a:lnTo>
                    <a:pt x="17956" y="6330"/>
                  </a:lnTo>
                  <a:lnTo>
                    <a:pt x="17694" y="6234"/>
                  </a:lnTo>
                  <a:lnTo>
                    <a:pt x="17184" y="6040"/>
                  </a:lnTo>
                  <a:lnTo>
                    <a:pt x="16977" y="5958"/>
                  </a:lnTo>
                  <a:lnTo>
                    <a:pt x="16826" y="5903"/>
                  </a:lnTo>
                  <a:lnTo>
                    <a:pt x="14729" y="5282"/>
                  </a:lnTo>
                  <a:lnTo>
                    <a:pt x="14660" y="5254"/>
                  </a:lnTo>
                  <a:lnTo>
                    <a:pt x="14605" y="5213"/>
                  </a:lnTo>
                  <a:lnTo>
                    <a:pt x="14550" y="5158"/>
                  </a:lnTo>
                  <a:lnTo>
                    <a:pt x="14522" y="5089"/>
                  </a:lnTo>
                  <a:lnTo>
                    <a:pt x="14495" y="5006"/>
                  </a:lnTo>
                  <a:lnTo>
                    <a:pt x="14495" y="4923"/>
                  </a:lnTo>
                  <a:lnTo>
                    <a:pt x="14481" y="4744"/>
                  </a:lnTo>
                  <a:lnTo>
                    <a:pt x="14495" y="4537"/>
                  </a:lnTo>
                  <a:lnTo>
                    <a:pt x="14522" y="4344"/>
                  </a:lnTo>
                  <a:lnTo>
                    <a:pt x="14550" y="4165"/>
                  </a:lnTo>
                  <a:lnTo>
                    <a:pt x="14564" y="3999"/>
                  </a:lnTo>
                  <a:close/>
                  <a:moveTo>
                    <a:pt x="14509" y="5599"/>
                  </a:moveTo>
                  <a:lnTo>
                    <a:pt x="18370" y="6730"/>
                  </a:lnTo>
                  <a:lnTo>
                    <a:pt x="17557" y="8026"/>
                  </a:lnTo>
                  <a:lnTo>
                    <a:pt x="15102" y="7309"/>
                  </a:lnTo>
                  <a:lnTo>
                    <a:pt x="14936" y="7254"/>
                  </a:lnTo>
                  <a:lnTo>
                    <a:pt x="14798" y="7199"/>
                  </a:lnTo>
                  <a:lnTo>
                    <a:pt x="14688" y="7130"/>
                  </a:lnTo>
                  <a:lnTo>
                    <a:pt x="14591" y="7061"/>
                  </a:lnTo>
                  <a:lnTo>
                    <a:pt x="14536" y="6978"/>
                  </a:lnTo>
                  <a:lnTo>
                    <a:pt x="14481" y="6895"/>
                  </a:lnTo>
                  <a:lnTo>
                    <a:pt x="14454" y="6813"/>
                  </a:lnTo>
                  <a:lnTo>
                    <a:pt x="14426" y="6716"/>
                  </a:lnTo>
                  <a:lnTo>
                    <a:pt x="14426" y="6606"/>
                  </a:lnTo>
                  <a:lnTo>
                    <a:pt x="14426" y="6496"/>
                  </a:lnTo>
                  <a:lnTo>
                    <a:pt x="14454" y="6234"/>
                  </a:lnTo>
                  <a:lnTo>
                    <a:pt x="14481" y="5944"/>
                  </a:lnTo>
                  <a:lnTo>
                    <a:pt x="14509" y="5599"/>
                  </a:lnTo>
                  <a:close/>
                  <a:moveTo>
                    <a:pt x="14150" y="5530"/>
                  </a:moveTo>
                  <a:lnTo>
                    <a:pt x="14081" y="7240"/>
                  </a:lnTo>
                  <a:lnTo>
                    <a:pt x="11516" y="8302"/>
                  </a:lnTo>
                  <a:lnTo>
                    <a:pt x="11461" y="8316"/>
                  </a:lnTo>
                  <a:lnTo>
                    <a:pt x="11323" y="8316"/>
                  </a:lnTo>
                  <a:lnTo>
                    <a:pt x="11226" y="8275"/>
                  </a:lnTo>
                  <a:lnTo>
                    <a:pt x="11144" y="8206"/>
                  </a:lnTo>
                  <a:lnTo>
                    <a:pt x="11047" y="8109"/>
                  </a:lnTo>
                  <a:lnTo>
                    <a:pt x="10964" y="7999"/>
                  </a:lnTo>
                  <a:lnTo>
                    <a:pt x="10895" y="7875"/>
                  </a:lnTo>
                  <a:lnTo>
                    <a:pt x="10813" y="7737"/>
                  </a:lnTo>
                  <a:lnTo>
                    <a:pt x="10675" y="7447"/>
                  </a:lnTo>
                  <a:lnTo>
                    <a:pt x="10551" y="7144"/>
                  </a:lnTo>
                  <a:lnTo>
                    <a:pt x="10440" y="6882"/>
                  </a:lnTo>
                  <a:lnTo>
                    <a:pt x="10344" y="6675"/>
                  </a:lnTo>
                  <a:lnTo>
                    <a:pt x="14150" y="5530"/>
                  </a:lnTo>
                  <a:close/>
                  <a:moveTo>
                    <a:pt x="14440" y="7489"/>
                  </a:moveTo>
                  <a:lnTo>
                    <a:pt x="17363" y="8344"/>
                  </a:lnTo>
                  <a:lnTo>
                    <a:pt x="17239" y="8564"/>
                  </a:lnTo>
                  <a:lnTo>
                    <a:pt x="17170" y="8675"/>
                  </a:lnTo>
                  <a:lnTo>
                    <a:pt x="17088" y="8757"/>
                  </a:lnTo>
                  <a:lnTo>
                    <a:pt x="16964" y="8716"/>
                  </a:lnTo>
                  <a:lnTo>
                    <a:pt x="16826" y="8688"/>
                  </a:lnTo>
                  <a:lnTo>
                    <a:pt x="16674" y="8675"/>
                  </a:lnTo>
                  <a:lnTo>
                    <a:pt x="16508" y="8661"/>
                  </a:lnTo>
                  <a:lnTo>
                    <a:pt x="16150" y="8675"/>
                  </a:lnTo>
                  <a:lnTo>
                    <a:pt x="15777" y="8702"/>
                  </a:lnTo>
                  <a:lnTo>
                    <a:pt x="15405" y="8743"/>
                  </a:lnTo>
                  <a:lnTo>
                    <a:pt x="15033" y="8799"/>
                  </a:lnTo>
                  <a:lnTo>
                    <a:pt x="14688" y="8840"/>
                  </a:lnTo>
                  <a:lnTo>
                    <a:pt x="14385" y="8868"/>
                  </a:lnTo>
                  <a:lnTo>
                    <a:pt x="14440" y="7489"/>
                  </a:lnTo>
                  <a:close/>
                  <a:moveTo>
                    <a:pt x="9420" y="5696"/>
                  </a:moveTo>
                  <a:lnTo>
                    <a:pt x="9489" y="5820"/>
                  </a:lnTo>
                  <a:lnTo>
                    <a:pt x="9572" y="5944"/>
                  </a:lnTo>
                  <a:lnTo>
                    <a:pt x="9654" y="6082"/>
                  </a:lnTo>
                  <a:lnTo>
                    <a:pt x="9737" y="6206"/>
                  </a:lnTo>
                  <a:lnTo>
                    <a:pt x="9792" y="6330"/>
                  </a:lnTo>
                  <a:lnTo>
                    <a:pt x="9806" y="6399"/>
                  </a:lnTo>
                  <a:lnTo>
                    <a:pt x="9806" y="6454"/>
                  </a:lnTo>
                  <a:lnTo>
                    <a:pt x="9806" y="6523"/>
                  </a:lnTo>
                  <a:lnTo>
                    <a:pt x="9792" y="6578"/>
                  </a:lnTo>
                  <a:lnTo>
                    <a:pt x="9765" y="6647"/>
                  </a:lnTo>
                  <a:lnTo>
                    <a:pt x="9723" y="6702"/>
                  </a:lnTo>
                  <a:lnTo>
                    <a:pt x="8275" y="8357"/>
                  </a:lnTo>
                  <a:lnTo>
                    <a:pt x="8082" y="8619"/>
                  </a:lnTo>
                  <a:lnTo>
                    <a:pt x="7806" y="9006"/>
                  </a:lnTo>
                  <a:lnTo>
                    <a:pt x="7655" y="9199"/>
                  </a:lnTo>
                  <a:lnTo>
                    <a:pt x="7503" y="9364"/>
                  </a:lnTo>
                  <a:lnTo>
                    <a:pt x="7365" y="9474"/>
                  </a:lnTo>
                  <a:lnTo>
                    <a:pt x="7310" y="9516"/>
                  </a:lnTo>
                  <a:lnTo>
                    <a:pt x="7255" y="9543"/>
                  </a:lnTo>
                  <a:lnTo>
                    <a:pt x="7199" y="9543"/>
                  </a:lnTo>
                  <a:lnTo>
                    <a:pt x="7131" y="9530"/>
                  </a:lnTo>
                  <a:lnTo>
                    <a:pt x="7048" y="9488"/>
                  </a:lnTo>
                  <a:lnTo>
                    <a:pt x="6965" y="9447"/>
                  </a:lnTo>
                  <a:lnTo>
                    <a:pt x="6758" y="9323"/>
                  </a:lnTo>
                  <a:lnTo>
                    <a:pt x="6551" y="9185"/>
                  </a:lnTo>
                  <a:lnTo>
                    <a:pt x="6151" y="8881"/>
                  </a:lnTo>
                  <a:lnTo>
                    <a:pt x="5862" y="8661"/>
                  </a:lnTo>
                  <a:lnTo>
                    <a:pt x="9420" y="5696"/>
                  </a:lnTo>
                  <a:close/>
                  <a:moveTo>
                    <a:pt x="14067" y="7626"/>
                  </a:moveTo>
                  <a:lnTo>
                    <a:pt x="14026" y="8964"/>
                  </a:lnTo>
                  <a:lnTo>
                    <a:pt x="12192" y="10178"/>
                  </a:lnTo>
                  <a:lnTo>
                    <a:pt x="11420" y="8730"/>
                  </a:lnTo>
                  <a:lnTo>
                    <a:pt x="14067" y="7626"/>
                  </a:lnTo>
                  <a:close/>
                  <a:moveTo>
                    <a:pt x="18660" y="6951"/>
                  </a:moveTo>
                  <a:lnTo>
                    <a:pt x="21349" y="9930"/>
                  </a:lnTo>
                  <a:lnTo>
                    <a:pt x="20301" y="10481"/>
                  </a:lnTo>
                  <a:lnTo>
                    <a:pt x="18329" y="8633"/>
                  </a:lnTo>
                  <a:lnTo>
                    <a:pt x="18205" y="8523"/>
                  </a:lnTo>
                  <a:lnTo>
                    <a:pt x="18122" y="8413"/>
                  </a:lnTo>
                  <a:lnTo>
                    <a:pt x="18053" y="8302"/>
                  </a:lnTo>
                  <a:lnTo>
                    <a:pt x="18012" y="8206"/>
                  </a:lnTo>
                  <a:lnTo>
                    <a:pt x="17998" y="8109"/>
                  </a:lnTo>
                  <a:lnTo>
                    <a:pt x="17998" y="8013"/>
                  </a:lnTo>
                  <a:lnTo>
                    <a:pt x="18012" y="7930"/>
                  </a:lnTo>
                  <a:lnTo>
                    <a:pt x="18053" y="7833"/>
                  </a:lnTo>
                  <a:lnTo>
                    <a:pt x="18094" y="7751"/>
                  </a:lnTo>
                  <a:lnTo>
                    <a:pt x="18163" y="7654"/>
                  </a:lnTo>
                  <a:lnTo>
                    <a:pt x="18301" y="7447"/>
                  </a:lnTo>
                  <a:lnTo>
                    <a:pt x="18481" y="7213"/>
                  </a:lnTo>
                  <a:lnTo>
                    <a:pt x="18660" y="6951"/>
                  </a:lnTo>
                  <a:close/>
                  <a:moveTo>
                    <a:pt x="10040" y="6882"/>
                  </a:moveTo>
                  <a:lnTo>
                    <a:pt x="10951" y="8592"/>
                  </a:lnTo>
                  <a:lnTo>
                    <a:pt x="9116" y="10371"/>
                  </a:lnTo>
                  <a:lnTo>
                    <a:pt x="9034" y="10440"/>
                  </a:lnTo>
                  <a:lnTo>
                    <a:pt x="8951" y="10481"/>
                  </a:lnTo>
                  <a:lnTo>
                    <a:pt x="8854" y="10495"/>
                  </a:lnTo>
                  <a:lnTo>
                    <a:pt x="8758" y="10481"/>
                  </a:lnTo>
                  <a:lnTo>
                    <a:pt x="8661" y="10467"/>
                  </a:lnTo>
                  <a:lnTo>
                    <a:pt x="8565" y="10426"/>
                  </a:lnTo>
                  <a:lnTo>
                    <a:pt x="8454" y="10371"/>
                  </a:lnTo>
                  <a:lnTo>
                    <a:pt x="8344" y="10316"/>
                  </a:lnTo>
                  <a:lnTo>
                    <a:pt x="8137" y="10164"/>
                  </a:lnTo>
                  <a:lnTo>
                    <a:pt x="7930" y="10012"/>
                  </a:lnTo>
                  <a:lnTo>
                    <a:pt x="7737" y="9861"/>
                  </a:lnTo>
                  <a:lnTo>
                    <a:pt x="7558" y="9736"/>
                  </a:lnTo>
                  <a:lnTo>
                    <a:pt x="10040" y="6882"/>
                  </a:lnTo>
                  <a:close/>
                  <a:moveTo>
                    <a:pt x="16826" y="9074"/>
                  </a:moveTo>
                  <a:lnTo>
                    <a:pt x="16784" y="9199"/>
                  </a:lnTo>
                  <a:lnTo>
                    <a:pt x="16743" y="9323"/>
                  </a:lnTo>
                  <a:lnTo>
                    <a:pt x="16633" y="9571"/>
                  </a:lnTo>
                  <a:lnTo>
                    <a:pt x="16495" y="9819"/>
                  </a:lnTo>
                  <a:lnTo>
                    <a:pt x="16329" y="10067"/>
                  </a:lnTo>
                  <a:lnTo>
                    <a:pt x="15998" y="10550"/>
                  </a:lnTo>
                  <a:lnTo>
                    <a:pt x="15833" y="10785"/>
                  </a:lnTo>
                  <a:lnTo>
                    <a:pt x="15681" y="11005"/>
                  </a:lnTo>
                  <a:lnTo>
                    <a:pt x="14371" y="10895"/>
                  </a:lnTo>
                  <a:lnTo>
                    <a:pt x="14343" y="10867"/>
                  </a:lnTo>
                  <a:lnTo>
                    <a:pt x="14329" y="10826"/>
                  </a:lnTo>
                  <a:lnTo>
                    <a:pt x="14302" y="10688"/>
                  </a:lnTo>
                  <a:lnTo>
                    <a:pt x="14302" y="10481"/>
                  </a:lnTo>
                  <a:lnTo>
                    <a:pt x="14316" y="10233"/>
                  </a:lnTo>
                  <a:lnTo>
                    <a:pt x="14343" y="9736"/>
                  </a:lnTo>
                  <a:lnTo>
                    <a:pt x="14357" y="9433"/>
                  </a:lnTo>
                  <a:lnTo>
                    <a:pt x="14371" y="9392"/>
                  </a:lnTo>
                  <a:lnTo>
                    <a:pt x="14385" y="9364"/>
                  </a:lnTo>
                  <a:lnTo>
                    <a:pt x="14412" y="9323"/>
                  </a:lnTo>
                  <a:lnTo>
                    <a:pt x="14454" y="9295"/>
                  </a:lnTo>
                  <a:lnTo>
                    <a:pt x="14550" y="9240"/>
                  </a:lnTo>
                  <a:lnTo>
                    <a:pt x="14688" y="9199"/>
                  </a:lnTo>
                  <a:lnTo>
                    <a:pt x="14840" y="9157"/>
                  </a:lnTo>
                  <a:lnTo>
                    <a:pt x="15019" y="9130"/>
                  </a:lnTo>
                  <a:lnTo>
                    <a:pt x="15419" y="9102"/>
                  </a:lnTo>
                  <a:lnTo>
                    <a:pt x="15846" y="9088"/>
                  </a:lnTo>
                  <a:lnTo>
                    <a:pt x="16246" y="9074"/>
                  </a:lnTo>
                  <a:close/>
                  <a:moveTo>
                    <a:pt x="13998" y="9405"/>
                  </a:moveTo>
                  <a:lnTo>
                    <a:pt x="13943" y="10950"/>
                  </a:lnTo>
                  <a:lnTo>
                    <a:pt x="12937" y="11571"/>
                  </a:lnTo>
                  <a:lnTo>
                    <a:pt x="12854" y="11460"/>
                  </a:lnTo>
                  <a:lnTo>
                    <a:pt x="12757" y="11309"/>
                  </a:lnTo>
                  <a:lnTo>
                    <a:pt x="12647" y="11129"/>
                  </a:lnTo>
                  <a:lnTo>
                    <a:pt x="12550" y="10964"/>
                  </a:lnTo>
                  <a:lnTo>
                    <a:pt x="12468" y="10785"/>
                  </a:lnTo>
                  <a:lnTo>
                    <a:pt x="12440" y="10702"/>
                  </a:lnTo>
                  <a:lnTo>
                    <a:pt x="12426" y="10633"/>
                  </a:lnTo>
                  <a:lnTo>
                    <a:pt x="12426" y="10564"/>
                  </a:lnTo>
                  <a:lnTo>
                    <a:pt x="12426" y="10495"/>
                  </a:lnTo>
                  <a:lnTo>
                    <a:pt x="12454" y="10440"/>
                  </a:lnTo>
                  <a:lnTo>
                    <a:pt x="12509" y="10398"/>
                  </a:lnTo>
                  <a:lnTo>
                    <a:pt x="13998" y="9405"/>
                  </a:lnTo>
                  <a:close/>
                  <a:moveTo>
                    <a:pt x="11130" y="8937"/>
                  </a:moveTo>
                  <a:lnTo>
                    <a:pt x="11902" y="10398"/>
                  </a:lnTo>
                  <a:lnTo>
                    <a:pt x="10620" y="11612"/>
                  </a:lnTo>
                  <a:lnTo>
                    <a:pt x="10537" y="11612"/>
                  </a:lnTo>
                  <a:lnTo>
                    <a:pt x="10385" y="11543"/>
                  </a:lnTo>
                  <a:lnTo>
                    <a:pt x="10178" y="11419"/>
                  </a:lnTo>
                  <a:lnTo>
                    <a:pt x="9944" y="11281"/>
                  </a:lnTo>
                  <a:lnTo>
                    <a:pt x="9503" y="10978"/>
                  </a:lnTo>
                  <a:lnTo>
                    <a:pt x="9227" y="10785"/>
                  </a:lnTo>
                  <a:lnTo>
                    <a:pt x="11130" y="8937"/>
                  </a:lnTo>
                  <a:close/>
                  <a:moveTo>
                    <a:pt x="17667" y="8509"/>
                  </a:moveTo>
                  <a:lnTo>
                    <a:pt x="19956" y="10660"/>
                  </a:lnTo>
                  <a:lnTo>
                    <a:pt x="18122" y="11626"/>
                  </a:lnTo>
                  <a:lnTo>
                    <a:pt x="17501" y="9902"/>
                  </a:lnTo>
                  <a:lnTo>
                    <a:pt x="17419" y="9667"/>
                  </a:lnTo>
                  <a:lnTo>
                    <a:pt x="17363" y="9474"/>
                  </a:lnTo>
                  <a:lnTo>
                    <a:pt x="17336" y="9323"/>
                  </a:lnTo>
                  <a:lnTo>
                    <a:pt x="17336" y="9185"/>
                  </a:lnTo>
                  <a:lnTo>
                    <a:pt x="17363" y="9061"/>
                  </a:lnTo>
                  <a:lnTo>
                    <a:pt x="17432" y="8909"/>
                  </a:lnTo>
                  <a:lnTo>
                    <a:pt x="17543" y="8730"/>
                  </a:lnTo>
                  <a:lnTo>
                    <a:pt x="17667" y="8509"/>
                  </a:lnTo>
                  <a:close/>
                  <a:moveTo>
                    <a:pt x="17005" y="9585"/>
                  </a:moveTo>
                  <a:lnTo>
                    <a:pt x="17543" y="11074"/>
                  </a:lnTo>
                  <a:lnTo>
                    <a:pt x="17694" y="11502"/>
                  </a:lnTo>
                  <a:lnTo>
                    <a:pt x="17722" y="11640"/>
                  </a:lnTo>
                  <a:lnTo>
                    <a:pt x="17722" y="11695"/>
                  </a:lnTo>
                  <a:lnTo>
                    <a:pt x="17722" y="11736"/>
                  </a:lnTo>
                  <a:lnTo>
                    <a:pt x="17694" y="11791"/>
                  </a:lnTo>
                  <a:lnTo>
                    <a:pt x="17667" y="11833"/>
                  </a:lnTo>
                  <a:lnTo>
                    <a:pt x="17625" y="11874"/>
                  </a:lnTo>
                  <a:lnTo>
                    <a:pt x="17557" y="11915"/>
                  </a:lnTo>
                  <a:lnTo>
                    <a:pt x="17391" y="12012"/>
                  </a:lnTo>
                  <a:lnTo>
                    <a:pt x="17157" y="12136"/>
                  </a:lnTo>
                  <a:lnTo>
                    <a:pt x="16908" y="11943"/>
                  </a:lnTo>
                  <a:lnTo>
                    <a:pt x="16508" y="11626"/>
                  </a:lnTo>
                  <a:lnTo>
                    <a:pt x="16315" y="11460"/>
                  </a:lnTo>
                  <a:lnTo>
                    <a:pt x="16164" y="11309"/>
                  </a:lnTo>
                  <a:lnTo>
                    <a:pt x="16053" y="11184"/>
                  </a:lnTo>
                  <a:lnTo>
                    <a:pt x="16040" y="11143"/>
                  </a:lnTo>
                  <a:lnTo>
                    <a:pt x="16040" y="11116"/>
                  </a:lnTo>
                  <a:lnTo>
                    <a:pt x="17005" y="9585"/>
                  </a:lnTo>
                  <a:close/>
                  <a:moveTo>
                    <a:pt x="12081" y="10729"/>
                  </a:moveTo>
                  <a:lnTo>
                    <a:pt x="12661" y="11819"/>
                  </a:lnTo>
                  <a:lnTo>
                    <a:pt x="12550" y="12012"/>
                  </a:lnTo>
                  <a:lnTo>
                    <a:pt x="12385" y="12288"/>
                  </a:lnTo>
                  <a:lnTo>
                    <a:pt x="12302" y="12412"/>
                  </a:lnTo>
                  <a:lnTo>
                    <a:pt x="12219" y="12522"/>
                  </a:lnTo>
                  <a:lnTo>
                    <a:pt x="12150" y="12577"/>
                  </a:lnTo>
                  <a:lnTo>
                    <a:pt x="12123" y="12591"/>
                  </a:lnTo>
                  <a:lnTo>
                    <a:pt x="12095" y="12591"/>
                  </a:lnTo>
                  <a:lnTo>
                    <a:pt x="10909" y="11833"/>
                  </a:lnTo>
                  <a:lnTo>
                    <a:pt x="12081" y="10729"/>
                  </a:lnTo>
                  <a:close/>
                  <a:moveTo>
                    <a:pt x="13929" y="11378"/>
                  </a:moveTo>
                  <a:lnTo>
                    <a:pt x="13847" y="13322"/>
                  </a:lnTo>
                  <a:lnTo>
                    <a:pt x="13199" y="12081"/>
                  </a:lnTo>
                  <a:lnTo>
                    <a:pt x="13171" y="12012"/>
                  </a:lnTo>
                  <a:lnTo>
                    <a:pt x="13157" y="11957"/>
                  </a:lnTo>
                  <a:lnTo>
                    <a:pt x="13171" y="11902"/>
                  </a:lnTo>
                  <a:lnTo>
                    <a:pt x="13199" y="11846"/>
                  </a:lnTo>
                  <a:lnTo>
                    <a:pt x="13226" y="11791"/>
                  </a:lnTo>
                  <a:lnTo>
                    <a:pt x="13268" y="11750"/>
                  </a:lnTo>
                  <a:lnTo>
                    <a:pt x="13392" y="11667"/>
                  </a:lnTo>
                  <a:lnTo>
                    <a:pt x="13516" y="11584"/>
                  </a:lnTo>
                  <a:lnTo>
                    <a:pt x="13667" y="11515"/>
                  </a:lnTo>
                  <a:lnTo>
                    <a:pt x="13805" y="11447"/>
                  </a:lnTo>
                  <a:lnTo>
                    <a:pt x="13929" y="11378"/>
                  </a:lnTo>
                  <a:close/>
                  <a:moveTo>
                    <a:pt x="14288" y="11240"/>
                  </a:moveTo>
                  <a:lnTo>
                    <a:pt x="15460" y="11350"/>
                  </a:lnTo>
                  <a:lnTo>
                    <a:pt x="14219" y="13336"/>
                  </a:lnTo>
                  <a:lnTo>
                    <a:pt x="14288" y="11240"/>
                  </a:lnTo>
                  <a:close/>
                  <a:moveTo>
                    <a:pt x="12854" y="12191"/>
                  </a:moveTo>
                  <a:lnTo>
                    <a:pt x="13530" y="13488"/>
                  </a:lnTo>
                  <a:lnTo>
                    <a:pt x="13254" y="13322"/>
                  </a:lnTo>
                  <a:lnTo>
                    <a:pt x="13005" y="13198"/>
                  </a:lnTo>
                  <a:lnTo>
                    <a:pt x="12826" y="13088"/>
                  </a:lnTo>
                  <a:lnTo>
                    <a:pt x="12743" y="13032"/>
                  </a:lnTo>
                  <a:lnTo>
                    <a:pt x="12688" y="12977"/>
                  </a:lnTo>
                  <a:lnTo>
                    <a:pt x="12647" y="12908"/>
                  </a:lnTo>
                  <a:lnTo>
                    <a:pt x="12619" y="12839"/>
                  </a:lnTo>
                  <a:lnTo>
                    <a:pt x="12606" y="12770"/>
                  </a:lnTo>
                  <a:lnTo>
                    <a:pt x="12619" y="12688"/>
                  </a:lnTo>
                  <a:lnTo>
                    <a:pt x="12647" y="12591"/>
                  </a:lnTo>
                  <a:lnTo>
                    <a:pt x="12688" y="12467"/>
                  </a:lnTo>
                  <a:lnTo>
                    <a:pt x="12757" y="12343"/>
                  </a:lnTo>
                  <a:lnTo>
                    <a:pt x="12854" y="12191"/>
                  </a:lnTo>
                  <a:close/>
                  <a:moveTo>
                    <a:pt x="15819" y="11474"/>
                  </a:moveTo>
                  <a:lnTo>
                    <a:pt x="16812" y="12315"/>
                  </a:lnTo>
                  <a:lnTo>
                    <a:pt x="14522" y="13529"/>
                  </a:lnTo>
                  <a:lnTo>
                    <a:pt x="14522" y="13529"/>
                  </a:lnTo>
                  <a:lnTo>
                    <a:pt x="15819" y="11474"/>
                  </a:lnTo>
                  <a:close/>
                  <a:moveTo>
                    <a:pt x="5710" y="8992"/>
                  </a:moveTo>
                  <a:lnTo>
                    <a:pt x="6000" y="9157"/>
                  </a:lnTo>
                  <a:lnTo>
                    <a:pt x="6413" y="9364"/>
                  </a:lnTo>
                  <a:lnTo>
                    <a:pt x="6620" y="9488"/>
                  </a:lnTo>
                  <a:lnTo>
                    <a:pt x="6800" y="9599"/>
                  </a:lnTo>
                  <a:lnTo>
                    <a:pt x="6937" y="9709"/>
                  </a:lnTo>
                  <a:lnTo>
                    <a:pt x="6979" y="9764"/>
                  </a:lnTo>
                  <a:lnTo>
                    <a:pt x="7006" y="9819"/>
                  </a:lnTo>
                  <a:lnTo>
                    <a:pt x="7020" y="9861"/>
                  </a:lnTo>
                  <a:lnTo>
                    <a:pt x="7020" y="9916"/>
                  </a:lnTo>
                  <a:lnTo>
                    <a:pt x="6979" y="10067"/>
                  </a:lnTo>
                  <a:lnTo>
                    <a:pt x="6937" y="10233"/>
                  </a:lnTo>
                  <a:lnTo>
                    <a:pt x="6855" y="10426"/>
                  </a:lnTo>
                  <a:lnTo>
                    <a:pt x="6703" y="10785"/>
                  </a:lnTo>
                  <a:lnTo>
                    <a:pt x="6606" y="11033"/>
                  </a:lnTo>
                  <a:lnTo>
                    <a:pt x="5917" y="13157"/>
                  </a:lnTo>
                  <a:lnTo>
                    <a:pt x="5876" y="13253"/>
                  </a:lnTo>
                  <a:lnTo>
                    <a:pt x="5834" y="13336"/>
                  </a:lnTo>
                  <a:lnTo>
                    <a:pt x="5793" y="13405"/>
                  </a:lnTo>
                  <a:lnTo>
                    <a:pt x="5738" y="13460"/>
                  </a:lnTo>
                  <a:lnTo>
                    <a:pt x="5669" y="13488"/>
                  </a:lnTo>
                  <a:lnTo>
                    <a:pt x="5613" y="13515"/>
                  </a:lnTo>
                  <a:lnTo>
                    <a:pt x="5545" y="13529"/>
                  </a:lnTo>
                  <a:lnTo>
                    <a:pt x="5476" y="13543"/>
                  </a:lnTo>
                  <a:lnTo>
                    <a:pt x="5310" y="13529"/>
                  </a:lnTo>
                  <a:lnTo>
                    <a:pt x="5131" y="13515"/>
                  </a:lnTo>
                  <a:lnTo>
                    <a:pt x="4938" y="13488"/>
                  </a:lnTo>
                  <a:lnTo>
                    <a:pt x="4731" y="13474"/>
                  </a:lnTo>
                  <a:lnTo>
                    <a:pt x="5710" y="8992"/>
                  </a:lnTo>
                  <a:close/>
                  <a:moveTo>
                    <a:pt x="7324" y="10012"/>
                  </a:moveTo>
                  <a:lnTo>
                    <a:pt x="8716" y="10881"/>
                  </a:lnTo>
                  <a:lnTo>
                    <a:pt x="7820" y="13308"/>
                  </a:lnTo>
                  <a:lnTo>
                    <a:pt x="7779" y="13391"/>
                  </a:lnTo>
                  <a:lnTo>
                    <a:pt x="7710" y="13474"/>
                  </a:lnTo>
                  <a:lnTo>
                    <a:pt x="7641" y="13529"/>
                  </a:lnTo>
                  <a:lnTo>
                    <a:pt x="7558" y="13570"/>
                  </a:lnTo>
                  <a:lnTo>
                    <a:pt x="7461" y="13598"/>
                  </a:lnTo>
                  <a:lnTo>
                    <a:pt x="7351" y="13625"/>
                  </a:lnTo>
                  <a:lnTo>
                    <a:pt x="7117" y="13625"/>
                  </a:lnTo>
                  <a:lnTo>
                    <a:pt x="6868" y="13612"/>
                  </a:lnTo>
                  <a:lnTo>
                    <a:pt x="6620" y="13570"/>
                  </a:lnTo>
                  <a:lnTo>
                    <a:pt x="6386" y="13543"/>
                  </a:lnTo>
                  <a:lnTo>
                    <a:pt x="6179" y="13529"/>
                  </a:lnTo>
                  <a:lnTo>
                    <a:pt x="6744" y="11764"/>
                  </a:lnTo>
                  <a:lnTo>
                    <a:pt x="7020" y="10881"/>
                  </a:lnTo>
                  <a:lnTo>
                    <a:pt x="7324" y="10012"/>
                  </a:lnTo>
                  <a:close/>
                  <a:moveTo>
                    <a:pt x="9020" y="11088"/>
                  </a:moveTo>
                  <a:lnTo>
                    <a:pt x="10385" y="11943"/>
                  </a:lnTo>
                  <a:lnTo>
                    <a:pt x="9696" y="13612"/>
                  </a:lnTo>
                  <a:lnTo>
                    <a:pt x="9668" y="13639"/>
                  </a:lnTo>
                  <a:lnTo>
                    <a:pt x="9613" y="13667"/>
                  </a:lnTo>
                  <a:lnTo>
                    <a:pt x="9544" y="13681"/>
                  </a:lnTo>
                  <a:lnTo>
                    <a:pt x="9213" y="13681"/>
                  </a:lnTo>
                  <a:lnTo>
                    <a:pt x="8951" y="13667"/>
                  </a:lnTo>
                  <a:lnTo>
                    <a:pt x="8441" y="13625"/>
                  </a:lnTo>
                  <a:lnTo>
                    <a:pt x="8096" y="13598"/>
                  </a:lnTo>
                  <a:lnTo>
                    <a:pt x="9020" y="11088"/>
                  </a:lnTo>
                  <a:close/>
                  <a:moveTo>
                    <a:pt x="10689" y="12136"/>
                  </a:moveTo>
                  <a:lnTo>
                    <a:pt x="11999" y="12950"/>
                  </a:lnTo>
                  <a:lnTo>
                    <a:pt x="11971" y="13088"/>
                  </a:lnTo>
                  <a:lnTo>
                    <a:pt x="11930" y="13212"/>
                  </a:lnTo>
                  <a:lnTo>
                    <a:pt x="11902" y="13350"/>
                  </a:lnTo>
                  <a:lnTo>
                    <a:pt x="11875" y="13474"/>
                  </a:lnTo>
                  <a:lnTo>
                    <a:pt x="11819" y="13570"/>
                  </a:lnTo>
                  <a:lnTo>
                    <a:pt x="11792" y="13625"/>
                  </a:lnTo>
                  <a:lnTo>
                    <a:pt x="11750" y="13667"/>
                  </a:lnTo>
                  <a:lnTo>
                    <a:pt x="11709" y="13694"/>
                  </a:lnTo>
                  <a:lnTo>
                    <a:pt x="11654" y="13708"/>
                  </a:lnTo>
                  <a:lnTo>
                    <a:pt x="11599" y="13722"/>
                  </a:lnTo>
                  <a:lnTo>
                    <a:pt x="11530" y="13736"/>
                  </a:lnTo>
                  <a:lnTo>
                    <a:pt x="10054" y="13681"/>
                  </a:lnTo>
                  <a:lnTo>
                    <a:pt x="10689" y="12136"/>
                  </a:lnTo>
                  <a:close/>
                  <a:moveTo>
                    <a:pt x="12316" y="13143"/>
                  </a:moveTo>
                  <a:lnTo>
                    <a:pt x="13336" y="13805"/>
                  </a:lnTo>
                  <a:lnTo>
                    <a:pt x="13336" y="13805"/>
                  </a:lnTo>
                  <a:lnTo>
                    <a:pt x="12123" y="13750"/>
                  </a:lnTo>
                  <a:lnTo>
                    <a:pt x="12150" y="13598"/>
                  </a:lnTo>
                  <a:lnTo>
                    <a:pt x="12192" y="13446"/>
                  </a:lnTo>
                  <a:lnTo>
                    <a:pt x="12247" y="13295"/>
                  </a:lnTo>
                  <a:lnTo>
                    <a:pt x="12316" y="13143"/>
                  </a:lnTo>
                  <a:close/>
                  <a:moveTo>
                    <a:pt x="16977" y="12646"/>
                  </a:moveTo>
                  <a:lnTo>
                    <a:pt x="17060" y="13943"/>
                  </a:lnTo>
                  <a:lnTo>
                    <a:pt x="14688" y="13846"/>
                  </a:lnTo>
                  <a:lnTo>
                    <a:pt x="16977" y="12646"/>
                  </a:lnTo>
                  <a:close/>
                  <a:moveTo>
                    <a:pt x="17929" y="12136"/>
                  </a:moveTo>
                  <a:lnTo>
                    <a:pt x="18770" y="14012"/>
                  </a:lnTo>
                  <a:lnTo>
                    <a:pt x="18770" y="14012"/>
                  </a:lnTo>
                  <a:lnTo>
                    <a:pt x="17419" y="13956"/>
                  </a:lnTo>
                  <a:lnTo>
                    <a:pt x="17391" y="13625"/>
                  </a:lnTo>
                  <a:lnTo>
                    <a:pt x="17350" y="13336"/>
                  </a:lnTo>
                  <a:lnTo>
                    <a:pt x="17336" y="13088"/>
                  </a:lnTo>
                  <a:lnTo>
                    <a:pt x="17322" y="12964"/>
                  </a:lnTo>
                  <a:lnTo>
                    <a:pt x="17336" y="12853"/>
                  </a:lnTo>
                  <a:lnTo>
                    <a:pt x="17350" y="12757"/>
                  </a:lnTo>
                  <a:lnTo>
                    <a:pt x="17377" y="12660"/>
                  </a:lnTo>
                  <a:lnTo>
                    <a:pt x="17419" y="12564"/>
                  </a:lnTo>
                  <a:lnTo>
                    <a:pt x="17488" y="12481"/>
                  </a:lnTo>
                  <a:lnTo>
                    <a:pt x="17570" y="12384"/>
                  </a:lnTo>
                  <a:lnTo>
                    <a:pt x="17667" y="12302"/>
                  </a:lnTo>
                  <a:lnTo>
                    <a:pt x="17791" y="12219"/>
                  </a:lnTo>
                  <a:lnTo>
                    <a:pt x="17929" y="12136"/>
                  </a:lnTo>
                  <a:close/>
                  <a:moveTo>
                    <a:pt x="20039" y="11033"/>
                  </a:moveTo>
                  <a:lnTo>
                    <a:pt x="19998" y="11336"/>
                  </a:lnTo>
                  <a:lnTo>
                    <a:pt x="19956" y="11778"/>
                  </a:lnTo>
                  <a:lnTo>
                    <a:pt x="19915" y="12288"/>
                  </a:lnTo>
                  <a:lnTo>
                    <a:pt x="19832" y="12812"/>
                  </a:lnTo>
                  <a:lnTo>
                    <a:pt x="19791" y="13074"/>
                  </a:lnTo>
                  <a:lnTo>
                    <a:pt x="19735" y="13308"/>
                  </a:lnTo>
                  <a:lnTo>
                    <a:pt x="19667" y="13529"/>
                  </a:lnTo>
                  <a:lnTo>
                    <a:pt x="19598" y="13708"/>
                  </a:lnTo>
                  <a:lnTo>
                    <a:pt x="19515" y="13860"/>
                  </a:lnTo>
                  <a:lnTo>
                    <a:pt x="19460" y="13915"/>
                  </a:lnTo>
                  <a:lnTo>
                    <a:pt x="19418" y="13970"/>
                  </a:lnTo>
                  <a:lnTo>
                    <a:pt x="19363" y="13998"/>
                  </a:lnTo>
                  <a:lnTo>
                    <a:pt x="19308" y="14025"/>
                  </a:lnTo>
                  <a:lnTo>
                    <a:pt x="19170" y="14025"/>
                  </a:lnTo>
                  <a:lnTo>
                    <a:pt x="18274" y="12012"/>
                  </a:lnTo>
                  <a:lnTo>
                    <a:pt x="18287" y="11984"/>
                  </a:lnTo>
                  <a:lnTo>
                    <a:pt x="18329" y="11943"/>
                  </a:lnTo>
                  <a:lnTo>
                    <a:pt x="18494" y="11833"/>
                  </a:lnTo>
                  <a:lnTo>
                    <a:pt x="18756" y="11681"/>
                  </a:lnTo>
                  <a:lnTo>
                    <a:pt x="19060" y="11515"/>
                  </a:lnTo>
                  <a:lnTo>
                    <a:pt x="19667" y="11212"/>
                  </a:lnTo>
                  <a:lnTo>
                    <a:pt x="20039" y="11033"/>
                  </a:lnTo>
                  <a:close/>
                  <a:moveTo>
                    <a:pt x="21487" y="10260"/>
                  </a:moveTo>
                  <a:lnTo>
                    <a:pt x="21887" y="14122"/>
                  </a:lnTo>
                  <a:lnTo>
                    <a:pt x="19915" y="14053"/>
                  </a:lnTo>
                  <a:lnTo>
                    <a:pt x="20301" y="11653"/>
                  </a:lnTo>
                  <a:lnTo>
                    <a:pt x="20356" y="11336"/>
                  </a:lnTo>
                  <a:lnTo>
                    <a:pt x="20425" y="11102"/>
                  </a:lnTo>
                  <a:lnTo>
                    <a:pt x="20466" y="11005"/>
                  </a:lnTo>
                  <a:lnTo>
                    <a:pt x="20508" y="10909"/>
                  </a:lnTo>
                  <a:lnTo>
                    <a:pt x="20563" y="10840"/>
                  </a:lnTo>
                  <a:lnTo>
                    <a:pt x="20618" y="10771"/>
                  </a:lnTo>
                  <a:lnTo>
                    <a:pt x="20687" y="10716"/>
                  </a:lnTo>
                  <a:lnTo>
                    <a:pt x="20770" y="10647"/>
                  </a:lnTo>
                  <a:lnTo>
                    <a:pt x="20949" y="10536"/>
                  </a:lnTo>
                  <a:lnTo>
                    <a:pt x="21487" y="10260"/>
                  </a:lnTo>
                  <a:close/>
                  <a:moveTo>
                    <a:pt x="12123" y="14108"/>
                  </a:moveTo>
                  <a:lnTo>
                    <a:pt x="13323" y="14163"/>
                  </a:lnTo>
                  <a:lnTo>
                    <a:pt x="12288" y="14701"/>
                  </a:lnTo>
                  <a:lnTo>
                    <a:pt x="12261" y="14646"/>
                  </a:lnTo>
                  <a:lnTo>
                    <a:pt x="12233" y="14577"/>
                  </a:lnTo>
                  <a:lnTo>
                    <a:pt x="12192" y="14412"/>
                  </a:lnTo>
                  <a:lnTo>
                    <a:pt x="12123" y="14108"/>
                  </a:lnTo>
                  <a:close/>
                  <a:moveTo>
                    <a:pt x="10082" y="14039"/>
                  </a:moveTo>
                  <a:lnTo>
                    <a:pt x="11737" y="14094"/>
                  </a:lnTo>
                  <a:lnTo>
                    <a:pt x="11792" y="14274"/>
                  </a:lnTo>
                  <a:lnTo>
                    <a:pt x="11819" y="14439"/>
                  </a:lnTo>
                  <a:lnTo>
                    <a:pt x="11833" y="14577"/>
                  </a:lnTo>
                  <a:lnTo>
                    <a:pt x="11847" y="14687"/>
                  </a:lnTo>
                  <a:lnTo>
                    <a:pt x="11833" y="14784"/>
                  </a:lnTo>
                  <a:lnTo>
                    <a:pt x="11806" y="14880"/>
                  </a:lnTo>
                  <a:lnTo>
                    <a:pt x="11764" y="14949"/>
                  </a:lnTo>
                  <a:lnTo>
                    <a:pt x="11695" y="15018"/>
                  </a:lnTo>
                  <a:lnTo>
                    <a:pt x="11626" y="15074"/>
                  </a:lnTo>
                  <a:lnTo>
                    <a:pt x="11544" y="15129"/>
                  </a:lnTo>
                  <a:lnTo>
                    <a:pt x="11323" y="15239"/>
                  </a:lnTo>
                  <a:lnTo>
                    <a:pt x="11061" y="15363"/>
                  </a:lnTo>
                  <a:lnTo>
                    <a:pt x="10744" y="15529"/>
                  </a:lnTo>
                  <a:lnTo>
                    <a:pt x="10082" y="14039"/>
                  </a:lnTo>
                  <a:close/>
                  <a:moveTo>
                    <a:pt x="14674" y="14205"/>
                  </a:moveTo>
                  <a:lnTo>
                    <a:pt x="17046" y="14301"/>
                  </a:lnTo>
                  <a:lnTo>
                    <a:pt x="16867" y="15584"/>
                  </a:lnTo>
                  <a:lnTo>
                    <a:pt x="14674" y="14205"/>
                  </a:lnTo>
                  <a:close/>
                  <a:moveTo>
                    <a:pt x="13502" y="14481"/>
                  </a:moveTo>
                  <a:lnTo>
                    <a:pt x="12481" y="16080"/>
                  </a:lnTo>
                  <a:lnTo>
                    <a:pt x="12454" y="15708"/>
                  </a:lnTo>
                  <a:lnTo>
                    <a:pt x="12440" y="15556"/>
                  </a:lnTo>
                  <a:lnTo>
                    <a:pt x="12440" y="15418"/>
                  </a:lnTo>
                  <a:lnTo>
                    <a:pt x="12454" y="15308"/>
                  </a:lnTo>
                  <a:lnTo>
                    <a:pt x="12481" y="15211"/>
                  </a:lnTo>
                  <a:lnTo>
                    <a:pt x="12509" y="15129"/>
                  </a:lnTo>
                  <a:lnTo>
                    <a:pt x="12564" y="15046"/>
                  </a:lnTo>
                  <a:lnTo>
                    <a:pt x="12619" y="14991"/>
                  </a:lnTo>
                  <a:lnTo>
                    <a:pt x="12688" y="14922"/>
                  </a:lnTo>
                  <a:lnTo>
                    <a:pt x="12785" y="14853"/>
                  </a:lnTo>
                  <a:lnTo>
                    <a:pt x="12895" y="14798"/>
                  </a:lnTo>
                  <a:lnTo>
                    <a:pt x="13157" y="14660"/>
                  </a:lnTo>
                  <a:lnTo>
                    <a:pt x="13502" y="14481"/>
                  </a:lnTo>
                  <a:close/>
                  <a:moveTo>
                    <a:pt x="17874" y="14260"/>
                  </a:moveTo>
                  <a:lnTo>
                    <a:pt x="18094" y="14274"/>
                  </a:lnTo>
                  <a:lnTo>
                    <a:pt x="18522" y="14329"/>
                  </a:lnTo>
                  <a:lnTo>
                    <a:pt x="18825" y="14370"/>
                  </a:lnTo>
                  <a:lnTo>
                    <a:pt x="18287" y="16480"/>
                  </a:lnTo>
                  <a:lnTo>
                    <a:pt x="17198" y="15804"/>
                  </a:lnTo>
                  <a:lnTo>
                    <a:pt x="17226" y="15473"/>
                  </a:lnTo>
                  <a:lnTo>
                    <a:pt x="17253" y="15018"/>
                  </a:lnTo>
                  <a:lnTo>
                    <a:pt x="17267" y="14784"/>
                  </a:lnTo>
                  <a:lnTo>
                    <a:pt x="17308" y="14577"/>
                  </a:lnTo>
                  <a:lnTo>
                    <a:pt x="17350" y="14412"/>
                  </a:lnTo>
                  <a:lnTo>
                    <a:pt x="17377" y="14356"/>
                  </a:lnTo>
                  <a:lnTo>
                    <a:pt x="17405" y="14315"/>
                  </a:lnTo>
                  <a:lnTo>
                    <a:pt x="17460" y="14287"/>
                  </a:lnTo>
                  <a:lnTo>
                    <a:pt x="17515" y="14274"/>
                  </a:lnTo>
                  <a:lnTo>
                    <a:pt x="17681" y="14260"/>
                  </a:lnTo>
                  <a:close/>
                  <a:moveTo>
                    <a:pt x="14481" y="14508"/>
                  </a:moveTo>
                  <a:lnTo>
                    <a:pt x="16660" y="15887"/>
                  </a:lnTo>
                  <a:lnTo>
                    <a:pt x="15557" y="16549"/>
                  </a:lnTo>
                  <a:lnTo>
                    <a:pt x="14481" y="14508"/>
                  </a:lnTo>
                  <a:close/>
                  <a:moveTo>
                    <a:pt x="13805" y="14674"/>
                  </a:moveTo>
                  <a:lnTo>
                    <a:pt x="13736" y="16563"/>
                  </a:lnTo>
                  <a:lnTo>
                    <a:pt x="12674" y="16466"/>
                  </a:lnTo>
                  <a:lnTo>
                    <a:pt x="13805" y="14674"/>
                  </a:lnTo>
                  <a:close/>
                  <a:moveTo>
                    <a:pt x="14164" y="14687"/>
                  </a:moveTo>
                  <a:lnTo>
                    <a:pt x="15184" y="16618"/>
                  </a:lnTo>
                  <a:lnTo>
                    <a:pt x="14095" y="16591"/>
                  </a:lnTo>
                  <a:lnTo>
                    <a:pt x="14164" y="14687"/>
                  </a:lnTo>
                  <a:close/>
                  <a:moveTo>
                    <a:pt x="8579" y="13901"/>
                  </a:moveTo>
                  <a:lnTo>
                    <a:pt x="8841" y="13915"/>
                  </a:lnTo>
                  <a:lnTo>
                    <a:pt x="9116" y="13956"/>
                  </a:lnTo>
                  <a:lnTo>
                    <a:pt x="9406" y="13998"/>
                  </a:lnTo>
                  <a:lnTo>
                    <a:pt x="9682" y="14025"/>
                  </a:lnTo>
                  <a:lnTo>
                    <a:pt x="9778" y="14219"/>
                  </a:lnTo>
                  <a:lnTo>
                    <a:pt x="9902" y="14453"/>
                  </a:lnTo>
                  <a:lnTo>
                    <a:pt x="10054" y="14715"/>
                  </a:lnTo>
                  <a:lnTo>
                    <a:pt x="10192" y="14991"/>
                  </a:lnTo>
                  <a:lnTo>
                    <a:pt x="10247" y="15115"/>
                  </a:lnTo>
                  <a:lnTo>
                    <a:pt x="10289" y="15253"/>
                  </a:lnTo>
                  <a:lnTo>
                    <a:pt x="10330" y="15377"/>
                  </a:lnTo>
                  <a:lnTo>
                    <a:pt x="10344" y="15487"/>
                  </a:lnTo>
                  <a:lnTo>
                    <a:pt x="10344" y="15598"/>
                  </a:lnTo>
                  <a:lnTo>
                    <a:pt x="10316" y="15680"/>
                  </a:lnTo>
                  <a:lnTo>
                    <a:pt x="10261" y="15763"/>
                  </a:lnTo>
                  <a:lnTo>
                    <a:pt x="10192" y="15818"/>
                  </a:lnTo>
                  <a:lnTo>
                    <a:pt x="7586" y="17184"/>
                  </a:lnTo>
                  <a:lnTo>
                    <a:pt x="7944" y="14412"/>
                  </a:lnTo>
                  <a:lnTo>
                    <a:pt x="7972" y="14274"/>
                  </a:lnTo>
                  <a:lnTo>
                    <a:pt x="8013" y="14163"/>
                  </a:lnTo>
                  <a:lnTo>
                    <a:pt x="8082" y="14067"/>
                  </a:lnTo>
                  <a:lnTo>
                    <a:pt x="8151" y="13998"/>
                  </a:lnTo>
                  <a:lnTo>
                    <a:pt x="8248" y="13956"/>
                  </a:lnTo>
                  <a:lnTo>
                    <a:pt x="8344" y="13929"/>
                  </a:lnTo>
                  <a:lnTo>
                    <a:pt x="8454" y="13901"/>
                  </a:lnTo>
                  <a:close/>
                  <a:moveTo>
                    <a:pt x="19446" y="14356"/>
                  </a:moveTo>
                  <a:lnTo>
                    <a:pt x="19487" y="14370"/>
                  </a:lnTo>
                  <a:lnTo>
                    <a:pt x="19542" y="14398"/>
                  </a:lnTo>
                  <a:lnTo>
                    <a:pt x="19556" y="14412"/>
                  </a:lnTo>
                  <a:lnTo>
                    <a:pt x="19584" y="14453"/>
                  </a:lnTo>
                  <a:lnTo>
                    <a:pt x="19625" y="14563"/>
                  </a:lnTo>
                  <a:lnTo>
                    <a:pt x="19653" y="14701"/>
                  </a:lnTo>
                  <a:lnTo>
                    <a:pt x="19667" y="14867"/>
                  </a:lnTo>
                  <a:lnTo>
                    <a:pt x="19680" y="15294"/>
                  </a:lnTo>
                  <a:lnTo>
                    <a:pt x="19680" y="15777"/>
                  </a:lnTo>
                  <a:lnTo>
                    <a:pt x="19653" y="16715"/>
                  </a:lnTo>
                  <a:lnTo>
                    <a:pt x="19639" y="17087"/>
                  </a:lnTo>
                  <a:lnTo>
                    <a:pt x="19625" y="17321"/>
                  </a:lnTo>
                  <a:lnTo>
                    <a:pt x="18618" y="16687"/>
                  </a:lnTo>
                  <a:lnTo>
                    <a:pt x="18729" y="16135"/>
                  </a:lnTo>
                  <a:lnTo>
                    <a:pt x="18811" y="15722"/>
                  </a:lnTo>
                  <a:lnTo>
                    <a:pt x="18922" y="15280"/>
                  </a:lnTo>
                  <a:lnTo>
                    <a:pt x="18977" y="15074"/>
                  </a:lnTo>
                  <a:lnTo>
                    <a:pt x="19046" y="14880"/>
                  </a:lnTo>
                  <a:lnTo>
                    <a:pt x="19115" y="14701"/>
                  </a:lnTo>
                  <a:lnTo>
                    <a:pt x="19198" y="14563"/>
                  </a:lnTo>
                  <a:lnTo>
                    <a:pt x="19267" y="14453"/>
                  </a:lnTo>
                  <a:lnTo>
                    <a:pt x="19308" y="14412"/>
                  </a:lnTo>
                  <a:lnTo>
                    <a:pt x="19363" y="14384"/>
                  </a:lnTo>
                  <a:lnTo>
                    <a:pt x="19405" y="14370"/>
                  </a:lnTo>
                  <a:lnTo>
                    <a:pt x="19446" y="14356"/>
                  </a:lnTo>
                  <a:close/>
                  <a:moveTo>
                    <a:pt x="6124" y="13888"/>
                  </a:moveTo>
                  <a:lnTo>
                    <a:pt x="7641" y="13943"/>
                  </a:lnTo>
                  <a:lnTo>
                    <a:pt x="7337" y="16329"/>
                  </a:lnTo>
                  <a:lnTo>
                    <a:pt x="7296" y="16673"/>
                  </a:lnTo>
                  <a:lnTo>
                    <a:pt x="7255" y="16935"/>
                  </a:lnTo>
                  <a:lnTo>
                    <a:pt x="7199" y="17142"/>
                  </a:lnTo>
                  <a:lnTo>
                    <a:pt x="7172" y="17225"/>
                  </a:lnTo>
                  <a:lnTo>
                    <a:pt x="7131" y="17294"/>
                  </a:lnTo>
                  <a:lnTo>
                    <a:pt x="7075" y="17363"/>
                  </a:lnTo>
                  <a:lnTo>
                    <a:pt x="7020" y="17432"/>
                  </a:lnTo>
                  <a:lnTo>
                    <a:pt x="6937" y="17487"/>
                  </a:lnTo>
                  <a:lnTo>
                    <a:pt x="6855" y="17556"/>
                  </a:lnTo>
                  <a:lnTo>
                    <a:pt x="6620" y="17694"/>
                  </a:lnTo>
                  <a:lnTo>
                    <a:pt x="6331" y="17859"/>
                  </a:lnTo>
                  <a:lnTo>
                    <a:pt x="6124" y="13888"/>
                  </a:lnTo>
                  <a:close/>
                  <a:moveTo>
                    <a:pt x="12026" y="15253"/>
                  </a:moveTo>
                  <a:lnTo>
                    <a:pt x="12068" y="15708"/>
                  </a:lnTo>
                  <a:lnTo>
                    <a:pt x="12081" y="15915"/>
                  </a:lnTo>
                  <a:lnTo>
                    <a:pt x="12081" y="16094"/>
                  </a:lnTo>
                  <a:lnTo>
                    <a:pt x="12068" y="16260"/>
                  </a:lnTo>
                  <a:lnTo>
                    <a:pt x="12040" y="16425"/>
                  </a:lnTo>
                  <a:lnTo>
                    <a:pt x="12013" y="16577"/>
                  </a:lnTo>
                  <a:lnTo>
                    <a:pt x="11971" y="16728"/>
                  </a:lnTo>
                  <a:lnTo>
                    <a:pt x="11916" y="16866"/>
                  </a:lnTo>
                  <a:lnTo>
                    <a:pt x="11861" y="17004"/>
                  </a:lnTo>
                  <a:lnTo>
                    <a:pt x="11695" y="17308"/>
                  </a:lnTo>
                  <a:lnTo>
                    <a:pt x="11502" y="17652"/>
                  </a:lnTo>
                  <a:lnTo>
                    <a:pt x="11254" y="18052"/>
                  </a:lnTo>
                  <a:lnTo>
                    <a:pt x="10923" y="16204"/>
                  </a:lnTo>
                  <a:lnTo>
                    <a:pt x="10909" y="16108"/>
                  </a:lnTo>
                  <a:lnTo>
                    <a:pt x="10909" y="16011"/>
                  </a:lnTo>
                  <a:lnTo>
                    <a:pt x="10937" y="15929"/>
                  </a:lnTo>
                  <a:lnTo>
                    <a:pt x="10978" y="15846"/>
                  </a:lnTo>
                  <a:lnTo>
                    <a:pt x="11033" y="15777"/>
                  </a:lnTo>
                  <a:lnTo>
                    <a:pt x="11089" y="15708"/>
                  </a:lnTo>
                  <a:lnTo>
                    <a:pt x="11171" y="15653"/>
                  </a:lnTo>
                  <a:lnTo>
                    <a:pt x="11254" y="15598"/>
                  </a:lnTo>
                  <a:lnTo>
                    <a:pt x="11433" y="15515"/>
                  </a:lnTo>
                  <a:lnTo>
                    <a:pt x="11640" y="15432"/>
                  </a:lnTo>
                  <a:lnTo>
                    <a:pt x="11833" y="15349"/>
                  </a:lnTo>
                  <a:lnTo>
                    <a:pt x="12026" y="15253"/>
                  </a:lnTo>
                  <a:close/>
                  <a:moveTo>
                    <a:pt x="19901" y="14412"/>
                  </a:moveTo>
                  <a:lnTo>
                    <a:pt x="21846" y="14481"/>
                  </a:lnTo>
                  <a:lnTo>
                    <a:pt x="20825" y="18080"/>
                  </a:lnTo>
                  <a:lnTo>
                    <a:pt x="19998" y="17556"/>
                  </a:lnTo>
                  <a:lnTo>
                    <a:pt x="19901" y="14412"/>
                  </a:lnTo>
                  <a:close/>
                  <a:moveTo>
                    <a:pt x="17046" y="16122"/>
                  </a:moveTo>
                  <a:lnTo>
                    <a:pt x="17101" y="16149"/>
                  </a:lnTo>
                  <a:lnTo>
                    <a:pt x="17184" y="16177"/>
                  </a:lnTo>
                  <a:lnTo>
                    <a:pt x="17350" y="16260"/>
                  </a:lnTo>
                  <a:lnTo>
                    <a:pt x="17529" y="16384"/>
                  </a:lnTo>
                  <a:lnTo>
                    <a:pt x="17874" y="16632"/>
                  </a:lnTo>
                  <a:lnTo>
                    <a:pt x="18108" y="16797"/>
                  </a:lnTo>
                  <a:lnTo>
                    <a:pt x="16495" y="18328"/>
                  </a:lnTo>
                  <a:lnTo>
                    <a:pt x="15722" y="16866"/>
                  </a:lnTo>
                  <a:lnTo>
                    <a:pt x="16950" y="16135"/>
                  </a:lnTo>
                  <a:lnTo>
                    <a:pt x="16991" y="16122"/>
                  </a:lnTo>
                  <a:close/>
                  <a:moveTo>
                    <a:pt x="5351" y="13805"/>
                  </a:moveTo>
                  <a:lnTo>
                    <a:pt x="5517" y="13819"/>
                  </a:lnTo>
                  <a:lnTo>
                    <a:pt x="5586" y="13846"/>
                  </a:lnTo>
                  <a:lnTo>
                    <a:pt x="5641" y="13874"/>
                  </a:lnTo>
                  <a:lnTo>
                    <a:pt x="5696" y="13901"/>
                  </a:lnTo>
                  <a:lnTo>
                    <a:pt x="5738" y="13956"/>
                  </a:lnTo>
                  <a:lnTo>
                    <a:pt x="5765" y="14012"/>
                  </a:lnTo>
                  <a:lnTo>
                    <a:pt x="5765" y="14081"/>
                  </a:lnTo>
                  <a:lnTo>
                    <a:pt x="5876" y="16246"/>
                  </a:lnTo>
                  <a:lnTo>
                    <a:pt x="5972" y="18011"/>
                  </a:lnTo>
                  <a:lnTo>
                    <a:pt x="5958" y="18052"/>
                  </a:lnTo>
                  <a:lnTo>
                    <a:pt x="5917" y="18094"/>
                  </a:lnTo>
                  <a:lnTo>
                    <a:pt x="5779" y="18190"/>
                  </a:lnTo>
                  <a:lnTo>
                    <a:pt x="5572" y="18314"/>
                  </a:lnTo>
                  <a:lnTo>
                    <a:pt x="5324" y="18439"/>
                  </a:lnTo>
                  <a:lnTo>
                    <a:pt x="4827" y="18673"/>
                  </a:lnTo>
                  <a:lnTo>
                    <a:pt x="4510" y="18811"/>
                  </a:lnTo>
                  <a:lnTo>
                    <a:pt x="4689" y="13832"/>
                  </a:lnTo>
                  <a:lnTo>
                    <a:pt x="4841" y="13832"/>
                  </a:lnTo>
                  <a:lnTo>
                    <a:pt x="5007" y="13819"/>
                  </a:lnTo>
                  <a:lnTo>
                    <a:pt x="5186" y="13805"/>
                  </a:lnTo>
                  <a:close/>
                  <a:moveTo>
                    <a:pt x="12992" y="16811"/>
                  </a:moveTo>
                  <a:lnTo>
                    <a:pt x="13199" y="16825"/>
                  </a:lnTo>
                  <a:lnTo>
                    <a:pt x="13405" y="16853"/>
                  </a:lnTo>
                  <a:lnTo>
                    <a:pt x="13488" y="16880"/>
                  </a:lnTo>
                  <a:lnTo>
                    <a:pt x="13557" y="16908"/>
                  </a:lnTo>
                  <a:lnTo>
                    <a:pt x="13626" y="16935"/>
                  </a:lnTo>
                  <a:lnTo>
                    <a:pt x="13667" y="16977"/>
                  </a:lnTo>
                  <a:lnTo>
                    <a:pt x="13709" y="17018"/>
                  </a:lnTo>
                  <a:lnTo>
                    <a:pt x="13709" y="17087"/>
                  </a:lnTo>
                  <a:lnTo>
                    <a:pt x="13640" y="19059"/>
                  </a:lnTo>
                  <a:lnTo>
                    <a:pt x="11475" y="18370"/>
                  </a:lnTo>
                  <a:lnTo>
                    <a:pt x="12454" y="16811"/>
                  </a:lnTo>
                  <a:close/>
                  <a:moveTo>
                    <a:pt x="15005" y="16922"/>
                  </a:moveTo>
                  <a:lnTo>
                    <a:pt x="15184" y="16935"/>
                  </a:lnTo>
                  <a:lnTo>
                    <a:pt x="15267" y="16949"/>
                  </a:lnTo>
                  <a:lnTo>
                    <a:pt x="15322" y="16977"/>
                  </a:lnTo>
                  <a:lnTo>
                    <a:pt x="15378" y="17004"/>
                  </a:lnTo>
                  <a:lnTo>
                    <a:pt x="15405" y="17032"/>
                  </a:lnTo>
                  <a:lnTo>
                    <a:pt x="16177" y="18494"/>
                  </a:lnTo>
                  <a:lnTo>
                    <a:pt x="13998" y="19073"/>
                  </a:lnTo>
                  <a:lnTo>
                    <a:pt x="14081" y="16949"/>
                  </a:lnTo>
                  <a:lnTo>
                    <a:pt x="14371" y="16935"/>
                  </a:lnTo>
                  <a:lnTo>
                    <a:pt x="14785" y="16922"/>
                  </a:lnTo>
                  <a:close/>
                  <a:moveTo>
                    <a:pt x="10523" y="16053"/>
                  </a:moveTo>
                  <a:lnTo>
                    <a:pt x="10937" y="18342"/>
                  </a:lnTo>
                  <a:lnTo>
                    <a:pt x="10951" y="18425"/>
                  </a:lnTo>
                  <a:lnTo>
                    <a:pt x="10937" y="18521"/>
                  </a:lnTo>
                  <a:lnTo>
                    <a:pt x="10909" y="18618"/>
                  </a:lnTo>
                  <a:lnTo>
                    <a:pt x="10882" y="18714"/>
                  </a:lnTo>
                  <a:lnTo>
                    <a:pt x="10771" y="18921"/>
                  </a:lnTo>
                  <a:lnTo>
                    <a:pt x="10647" y="19142"/>
                  </a:lnTo>
                  <a:lnTo>
                    <a:pt x="10496" y="19349"/>
                  </a:lnTo>
                  <a:lnTo>
                    <a:pt x="10344" y="19542"/>
                  </a:lnTo>
                  <a:lnTo>
                    <a:pt x="10206" y="19721"/>
                  </a:lnTo>
                  <a:lnTo>
                    <a:pt x="10096" y="19887"/>
                  </a:lnTo>
                  <a:lnTo>
                    <a:pt x="7668" y="17556"/>
                  </a:lnTo>
                  <a:lnTo>
                    <a:pt x="10523" y="16053"/>
                  </a:lnTo>
                  <a:close/>
                  <a:moveTo>
                    <a:pt x="18439" y="17018"/>
                  </a:moveTo>
                  <a:lnTo>
                    <a:pt x="18481" y="17032"/>
                  </a:lnTo>
                  <a:lnTo>
                    <a:pt x="18784" y="17211"/>
                  </a:lnTo>
                  <a:lnTo>
                    <a:pt x="19101" y="17404"/>
                  </a:lnTo>
                  <a:lnTo>
                    <a:pt x="19253" y="17501"/>
                  </a:lnTo>
                  <a:lnTo>
                    <a:pt x="19405" y="17597"/>
                  </a:lnTo>
                  <a:lnTo>
                    <a:pt x="19529" y="17708"/>
                  </a:lnTo>
                  <a:lnTo>
                    <a:pt x="19639" y="17818"/>
                  </a:lnTo>
                  <a:lnTo>
                    <a:pt x="17391" y="20025"/>
                  </a:lnTo>
                  <a:lnTo>
                    <a:pt x="16757" y="18825"/>
                  </a:lnTo>
                  <a:lnTo>
                    <a:pt x="16729" y="18756"/>
                  </a:lnTo>
                  <a:lnTo>
                    <a:pt x="16729" y="18701"/>
                  </a:lnTo>
                  <a:lnTo>
                    <a:pt x="16729" y="18632"/>
                  </a:lnTo>
                  <a:lnTo>
                    <a:pt x="16757" y="18576"/>
                  </a:lnTo>
                  <a:lnTo>
                    <a:pt x="16784" y="18507"/>
                  </a:lnTo>
                  <a:lnTo>
                    <a:pt x="16826" y="18452"/>
                  </a:lnTo>
                  <a:lnTo>
                    <a:pt x="16936" y="18328"/>
                  </a:lnTo>
                  <a:lnTo>
                    <a:pt x="17074" y="18218"/>
                  </a:lnTo>
                  <a:lnTo>
                    <a:pt x="17212" y="18108"/>
                  </a:lnTo>
                  <a:lnTo>
                    <a:pt x="17336" y="18011"/>
                  </a:lnTo>
                  <a:lnTo>
                    <a:pt x="17446" y="17914"/>
                  </a:lnTo>
                  <a:lnTo>
                    <a:pt x="17639" y="17721"/>
                  </a:lnTo>
                  <a:lnTo>
                    <a:pt x="17956" y="17390"/>
                  </a:lnTo>
                  <a:lnTo>
                    <a:pt x="18122" y="17239"/>
                  </a:lnTo>
                  <a:lnTo>
                    <a:pt x="18274" y="17115"/>
                  </a:lnTo>
                  <a:lnTo>
                    <a:pt x="18343" y="17073"/>
                  </a:lnTo>
                  <a:lnTo>
                    <a:pt x="18398" y="17032"/>
                  </a:lnTo>
                  <a:lnTo>
                    <a:pt x="18439" y="17018"/>
                  </a:lnTo>
                  <a:close/>
                  <a:moveTo>
                    <a:pt x="11268" y="18687"/>
                  </a:moveTo>
                  <a:lnTo>
                    <a:pt x="13474" y="19390"/>
                  </a:lnTo>
                  <a:lnTo>
                    <a:pt x="13530" y="19418"/>
                  </a:lnTo>
                  <a:lnTo>
                    <a:pt x="13585" y="19487"/>
                  </a:lnTo>
                  <a:lnTo>
                    <a:pt x="13612" y="19569"/>
                  </a:lnTo>
                  <a:lnTo>
                    <a:pt x="13640" y="19666"/>
                  </a:lnTo>
                  <a:lnTo>
                    <a:pt x="13654" y="19790"/>
                  </a:lnTo>
                  <a:lnTo>
                    <a:pt x="13654" y="19928"/>
                  </a:lnTo>
                  <a:lnTo>
                    <a:pt x="13654" y="20218"/>
                  </a:lnTo>
                  <a:lnTo>
                    <a:pt x="13626" y="20535"/>
                  </a:lnTo>
                  <a:lnTo>
                    <a:pt x="13598" y="20824"/>
                  </a:lnTo>
                  <a:lnTo>
                    <a:pt x="13571" y="21073"/>
                  </a:lnTo>
                  <a:lnTo>
                    <a:pt x="13557" y="21252"/>
                  </a:lnTo>
                  <a:lnTo>
                    <a:pt x="10399" y="20066"/>
                  </a:lnTo>
                  <a:lnTo>
                    <a:pt x="11268" y="18687"/>
                  </a:lnTo>
                  <a:close/>
                  <a:moveTo>
                    <a:pt x="16260" y="18866"/>
                  </a:moveTo>
                  <a:lnTo>
                    <a:pt x="16329" y="18880"/>
                  </a:lnTo>
                  <a:lnTo>
                    <a:pt x="16398" y="18935"/>
                  </a:lnTo>
                  <a:lnTo>
                    <a:pt x="16453" y="18990"/>
                  </a:lnTo>
                  <a:lnTo>
                    <a:pt x="16522" y="19073"/>
                  </a:lnTo>
                  <a:lnTo>
                    <a:pt x="16591" y="19169"/>
                  </a:lnTo>
                  <a:lnTo>
                    <a:pt x="16715" y="19390"/>
                  </a:lnTo>
                  <a:lnTo>
                    <a:pt x="16826" y="19638"/>
                  </a:lnTo>
                  <a:lnTo>
                    <a:pt x="16922" y="19873"/>
                  </a:lnTo>
                  <a:lnTo>
                    <a:pt x="17019" y="20080"/>
                  </a:lnTo>
                  <a:lnTo>
                    <a:pt x="17088" y="20218"/>
                  </a:lnTo>
                  <a:lnTo>
                    <a:pt x="13916" y="21252"/>
                  </a:lnTo>
                  <a:lnTo>
                    <a:pt x="13985" y="19445"/>
                  </a:lnTo>
                  <a:lnTo>
                    <a:pt x="16205" y="18866"/>
                  </a:lnTo>
                  <a:close/>
                  <a:moveTo>
                    <a:pt x="14426" y="0"/>
                  </a:moveTo>
                  <a:lnTo>
                    <a:pt x="14357" y="14"/>
                  </a:lnTo>
                  <a:lnTo>
                    <a:pt x="14233" y="3406"/>
                  </a:lnTo>
                  <a:lnTo>
                    <a:pt x="14219" y="3462"/>
                  </a:lnTo>
                  <a:lnTo>
                    <a:pt x="14205" y="3517"/>
                  </a:lnTo>
                  <a:lnTo>
                    <a:pt x="14178" y="3558"/>
                  </a:lnTo>
                  <a:lnTo>
                    <a:pt x="14136" y="3613"/>
                  </a:lnTo>
                  <a:lnTo>
                    <a:pt x="14026" y="3710"/>
                  </a:lnTo>
                  <a:lnTo>
                    <a:pt x="13888" y="3806"/>
                  </a:lnTo>
                  <a:lnTo>
                    <a:pt x="13723" y="3889"/>
                  </a:lnTo>
                  <a:lnTo>
                    <a:pt x="13530" y="3972"/>
                  </a:lnTo>
                  <a:lnTo>
                    <a:pt x="13323" y="4041"/>
                  </a:lnTo>
                  <a:lnTo>
                    <a:pt x="13116" y="4110"/>
                  </a:lnTo>
                  <a:lnTo>
                    <a:pt x="12674" y="4234"/>
                  </a:lnTo>
                  <a:lnTo>
                    <a:pt x="12247" y="4344"/>
                  </a:lnTo>
                  <a:lnTo>
                    <a:pt x="11875" y="4441"/>
                  </a:lnTo>
                  <a:lnTo>
                    <a:pt x="11626" y="4510"/>
                  </a:lnTo>
                  <a:lnTo>
                    <a:pt x="9861" y="5089"/>
                  </a:lnTo>
                  <a:lnTo>
                    <a:pt x="9723" y="5130"/>
                  </a:lnTo>
                  <a:lnTo>
                    <a:pt x="9627" y="5144"/>
                  </a:lnTo>
                  <a:lnTo>
                    <a:pt x="9558" y="5130"/>
                  </a:lnTo>
                  <a:lnTo>
                    <a:pt x="9503" y="5103"/>
                  </a:lnTo>
                  <a:lnTo>
                    <a:pt x="9461" y="5034"/>
                  </a:lnTo>
                  <a:lnTo>
                    <a:pt x="9420" y="4951"/>
                  </a:lnTo>
                  <a:lnTo>
                    <a:pt x="9309" y="4717"/>
                  </a:lnTo>
                  <a:lnTo>
                    <a:pt x="7627" y="1545"/>
                  </a:lnTo>
                  <a:lnTo>
                    <a:pt x="7572" y="1558"/>
                  </a:lnTo>
                  <a:lnTo>
                    <a:pt x="7530" y="1600"/>
                  </a:lnTo>
                  <a:lnTo>
                    <a:pt x="7503" y="1641"/>
                  </a:lnTo>
                  <a:lnTo>
                    <a:pt x="7475" y="1696"/>
                  </a:lnTo>
                  <a:lnTo>
                    <a:pt x="7461" y="1765"/>
                  </a:lnTo>
                  <a:lnTo>
                    <a:pt x="7461" y="1834"/>
                  </a:lnTo>
                  <a:lnTo>
                    <a:pt x="7489" y="2000"/>
                  </a:lnTo>
                  <a:lnTo>
                    <a:pt x="7544" y="2207"/>
                  </a:lnTo>
                  <a:lnTo>
                    <a:pt x="7627" y="2427"/>
                  </a:lnTo>
                  <a:lnTo>
                    <a:pt x="7737" y="2662"/>
                  </a:lnTo>
                  <a:lnTo>
                    <a:pt x="7861" y="2896"/>
                  </a:lnTo>
                  <a:lnTo>
                    <a:pt x="8137" y="3393"/>
                  </a:lnTo>
                  <a:lnTo>
                    <a:pt x="8399" y="3861"/>
                  </a:lnTo>
                  <a:lnTo>
                    <a:pt x="8634" y="4234"/>
                  </a:lnTo>
                  <a:lnTo>
                    <a:pt x="8785" y="4496"/>
                  </a:lnTo>
                  <a:lnTo>
                    <a:pt x="8896" y="4675"/>
                  </a:lnTo>
                  <a:lnTo>
                    <a:pt x="9075" y="4965"/>
                  </a:lnTo>
                  <a:lnTo>
                    <a:pt x="9144" y="5103"/>
                  </a:lnTo>
                  <a:lnTo>
                    <a:pt x="9199" y="5241"/>
                  </a:lnTo>
                  <a:lnTo>
                    <a:pt x="9213" y="5296"/>
                  </a:lnTo>
                  <a:lnTo>
                    <a:pt x="9213" y="5351"/>
                  </a:lnTo>
                  <a:lnTo>
                    <a:pt x="9199" y="5392"/>
                  </a:lnTo>
                  <a:lnTo>
                    <a:pt x="9185" y="5420"/>
                  </a:lnTo>
                  <a:lnTo>
                    <a:pt x="7820" y="6565"/>
                  </a:lnTo>
                  <a:lnTo>
                    <a:pt x="7613" y="6744"/>
                  </a:lnTo>
                  <a:lnTo>
                    <a:pt x="7337" y="7020"/>
                  </a:lnTo>
                  <a:lnTo>
                    <a:pt x="6993" y="7351"/>
                  </a:lnTo>
                  <a:lnTo>
                    <a:pt x="6620" y="7695"/>
                  </a:lnTo>
                  <a:lnTo>
                    <a:pt x="6427" y="7847"/>
                  </a:lnTo>
                  <a:lnTo>
                    <a:pt x="6234" y="7999"/>
                  </a:lnTo>
                  <a:lnTo>
                    <a:pt x="6055" y="8137"/>
                  </a:lnTo>
                  <a:lnTo>
                    <a:pt x="5889" y="8247"/>
                  </a:lnTo>
                  <a:lnTo>
                    <a:pt x="5724" y="8330"/>
                  </a:lnTo>
                  <a:lnTo>
                    <a:pt x="5586" y="8371"/>
                  </a:lnTo>
                  <a:lnTo>
                    <a:pt x="5517" y="8385"/>
                  </a:lnTo>
                  <a:lnTo>
                    <a:pt x="5462" y="8385"/>
                  </a:lnTo>
                  <a:lnTo>
                    <a:pt x="5407" y="8371"/>
                  </a:lnTo>
                  <a:lnTo>
                    <a:pt x="5365" y="8357"/>
                  </a:lnTo>
                  <a:lnTo>
                    <a:pt x="2248" y="6399"/>
                  </a:lnTo>
                  <a:lnTo>
                    <a:pt x="2221" y="6440"/>
                  </a:lnTo>
                  <a:lnTo>
                    <a:pt x="2193" y="6496"/>
                  </a:lnTo>
                  <a:lnTo>
                    <a:pt x="2193" y="6551"/>
                  </a:lnTo>
                  <a:lnTo>
                    <a:pt x="2207" y="6606"/>
                  </a:lnTo>
                  <a:lnTo>
                    <a:pt x="2235" y="6675"/>
                  </a:lnTo>
                  <a:lnTo>
                    <a:pt x="2276" y="6744"/>
                  </a:lnTo>
                  <a:lnTo>
                    <a:pt x="2386" y="6882"/>
                  </a:lnTo>
                  <a:lnTo>
                    <a:pt x="2552" y="7033"/>
                  </a:lnTo>
                  <a:lnTo>
                    <a:pt x="2745" y="7199"/>
                  </a:lnTo>
                  <a:lnTo>
                    <a:pt x="2979" y="7351"/>
                  </a:lnTo>
                  <a:lnTo>
                    <a:pt x="3214" y="7516"/>
                  </a:lnTo>
                  <a:lnTo>
                    <a:pt x="3724" y="7819"/>
                  </a:lnTo>
                  <a:lnTo>
                    <a:pt x="4221" y="8109"/>
                  </a:lnTo>
                  <a:lnTo>
                    <a:pt x="4634" y="8330"/>
                  </a:lnTo>
                  <a:lnTo>
                    <a:pt x="4910" y="8495"/>
                  </a:lnTo>
                  <a:lnTo>
                    <a:pt x="4979" y="8550"/>
                  </a:lnTo>
                  <a:lnTo>
                    <a:pt x="5048" y="8606"/>
                  </a:lnTo>
                  <a:lnTo>
                    <a:pt x="5117" y="8661"/>
                  </a:lnTo>
                  <a:lnTo>
                    <a:pt x="5158" y="8730"/>
                  </a:lnTo>
                  <a:lnTo>
                    <a:pt x="5214" y="8799"/>
                  </a:lnTo>
                  <a:lnTo>
                    <a:pt x="5241" y="8868"/>
                  </a:lnTo>
                  <a:lnTo>
                    <a:pt x="5296" y="9033"/>
                  </a:lnTo>
                  <a:lnTo>
                    <a:pt x="5324" y="9199"/>
                  </a:lnTo>
                  <a:lnTo>
                    <a:pt x="5324" y="9364"/>
                  </a:lnTo>
                  <a:lnTo>
                    <a:pt x="5310" y="9557"/>
                  </a:lnTo>
                  <a:lnTo>
                    <a:pt x="5283" y="9736"/>
                  </a:lnTo>
                  <a:lnTo>
                    <a:pt x="5241" y="9930"/>
                  </a:lnTo>
                  <a:lnTo>
                    <a:pt x="5186" y="10123"/>
                  </a:lnTo>
                  <a:lnTo>
                    <a:pt x="5062" y="10523"/>
                  </a:lnTo>
                  <a:lnTo>
                    <a:pt x="4938" y="10909"/>
                  </a:lnTo>
                  <a:lnTo>
                    <a:pt x="4841" y="11267"/>
                  </a:lnTo>
                  <a:lnTo>
                    <a:pt x="4414" y="13267"/>
                  </a:lnTo>
                  <a:lnTo>
                    <a:pt x="4386" y="13336"/>
                  </a:lnTo>
                  <a:lnTo>
                    <a:pt x="4372" y="13377"/>
                  </a:lnTo>
                  <a:lnTo>
                    <a:pt x="4345" y="13419"/>
                  </a:lnTo>
                  <a:lnTo>
                    <a:pt x="4303" y="13446"/>
                  </a:lnTo>
                  <a:lnTo>
                    <a:pt x="4262" y="13460"/>
                  </a:lnTo>
                  <a:lnTo>
                    <a:pt x="4221" y="13474"/>
                  </a:lnTo>
                  <a:lnTo>
                    <a:pt x="4110" y="13488"/>
                  </a:lnTo>
                  <a:lnTo>
                    <a:pt x="4000" y="13474"/>
                  </a:lnTo>
                  <a:lnTo>
                    <a:pt x="3876" y="13460"/>
                  </a:lnTo>
                  <a:lnTo>
                    <a:pt x="3752" y="13446"/>
                  </a:lnTo>
                  <a:lnTo>
                    <a:pt x="3641" y="13432"/>
                  </a:lnTo>
                  <a:lnTo>
                    <a:pt x="1242" y="13336"/>
                  </a:lnTo>
                  <a:lnTo>
                    <a:pt x="1062" y="13322"/>
                  </a:lnTo>
                  <a:lnTo>
                    <a:pt x="856" y="13295"/>
                  </a:lnTo>
                  <a:lnTo>
                    <a:pt x="635" y="13267"/>
                  </a:lnTo>
                  <a:lnTo>
                    <a:pt x="428" y="13253"/>
                  </a:lnTo>
                  <a:lnTo>
                    <a:pt x="332" y="13267"/>
                  </a:lnTo>
                  <a:lnTo>
                    <a:pt x="235" y="13281"/>
                  </a:lnTo>
                  <a:lnTo>
                    <a:pt x="152" y="13295"/>
                  </a:lnTo>
                  <a:lnTo>
                    <a:pt x="83" y="13336"/>
                  </a:lnTo>
                  <a:lnTo>
                    <a:pt x="42" y="13391"/>
                  </a:lnTo>
                  <a:lnTo>
                    <a:pt x="14" y="13460"/>
                  </a:lnTo>
                  <a:lnTo>
                    <a:pt x="1" y="13543"/>
                  </a:lnTo>
                  <a:lnTo>
                    <a:pt x="14" y="13653"/>
                  </a:lnTo>
                  <a:lnTo>
                    <a:pt x="3379" y="13777"/>
                  </a:lnTo>
                  <a:lnTo>
                    <a:pt x="3779" y="13805"/>
                  </a:lnTo>
                  <a:lnTo>
                    <a:pt x="3945" y="13832"/>
                  </a:lnTo>
                  <a:lnTo>
                    <a:pt x="4069" y="13860"/>
                  </a:lnTo>
                  <a:lnTo>
                    <a:pt x="4165" y="13901"/>
                  </a:lnTo>
                  <a:lnTo>
                    <a:pt x="4234" y="13956"/>
                  </a:lnTo>
                  <a:lnTo>
                    <a:pt x="4290" y="14025"/>
                  </a:lnTo>
                  <a:lnTo>
                    <a:pt x="4331" y="14094"/>
                  </a:lnTo>
                  <a:lnTo>
                    <a:pt x="4345" y="14191"/>
                  </a:lnTo>
                  <a:lnTo>
                    <a:pt x="4345" y="14287"/>
                  </a:lnTo>
                  <a:lnTo>
                    <a:pt x="4331" y="14563"/>
                  </a:lnTo>
                  <a:lnTo>
                    <a:pt x="4303" y="14894"/>
                  </a:lnTo>
                  <a:lnTo>
                    <a:pt x="4276" y="15336"/>
                  </a:lnTo>
                  <a:lnTo>
                    <a:pt x="4152" y="18990"/>
                  </a:lnTo>
                  <a:lnTo>
                    <a:pt x="4138" y="19018"/>
                  </a:lnTo>
                  <a:lnTo>
                    <a:pt x="4124" y="19045"/>
                  </a:lnTo>
                  <a:lnTo>
                    <a:pt x="4041" y="19128"/>
                  </a:lnTo>
                  <a:lnTo>
                    <a:pt x="3931" y="19211"/>
                  </a:lnTo>
                  <a:lnTo>
                    <a:pt x="3779" y="19307"/>
                  </a:lnTo>
                  <a:lnTo>
                    <a:pt x="3407" y="19514"/>
                  </a:lnTo>
                  <a:lnTo>
                    <a:pt x="2966" y="19721"/>
                  </a:lnTo>
                  <a:lnTo>
                    <a:pt x="2097" y="20121"/>
                  </a:lnTo>
                  <a:lnTo>
                    <a:pt x="1752" y="20273"/>
                  </a:lnTo>
                  <a:lnTo>
                    <a:pt x="1545" y="20383"/>
                  </a:lnTo>
                  <a:lnTo>
                    <a:pt x="1559" y="20438"/>
                  </a:lnTo>
                  <a:lnTo>
                    <a:pt x="1600" y="20480"/>
                  </a:lnTo>
                  <a:lnTo>
                    <a:pt x="1628" y="20521"/>
                  </a:lnTo>
                  <a:lnTo>
                    <a:pt x="1683" y="20549"/>
                  </a:lnTo>
                  <a:lnTo>
                    <a:pt x="1738" y="20562"/>
                  </a:lnTo>
                  <a:lnTo>
                    <a:pt x="1793" y="20576"/>
                  </a:lnTo>
                  <a:lnTo>
                    <a:pt x="1917" y="20576"/>
                  </a:lnTo>
                  <a:lnTo>
                    <a:pt x="2083" y="20535"/>
                  </a:lnTo>
                  <a:lnTo>
                    <a:pt x="2248" y="20480"/>
                  </a:lnTo>
                  <a:lnTo>
                    <a:pt x="2428" y="20397"/>
                  </a:lnTo>
                  <a:lnTo>
                    <a:pt x="2607" y="20314"/>
                  </a:lnTo>
                  <a:lnTo>
                    <a:pt x="2979" y="20107"/>
                  </a:lnTo>
                  <a:lnTo>
                    <a:pt x="3338" y="19887"/>
                  </a:lnTo>
                  <a:lnTo>
                    <a:pt x="3641" y="19694"/>
                  </a:lnTo>
                  <a:lnTo>
                    <a:pt x="3862" y="19556"/>
                  </a:lnTo>
                  <a:lnTo>
                    <a:pt x="4000" y="19500"/>
                  </a:lnTo>
                  <a:lnTo>
                    <a:pt x="4110" y="19487"/>
                  </a:lnTo>
                  <a:lnTo>
                    <a:pt x="4221" y="19487"/>
                  </a:lnTo>
                  <a:lnTo>
                    <a:pt x="4331" y="19514"/>
                  </a:lnTo>
                  <a:lnTo>
                    <a:pt x="4414" y="19556"/>
                  </a:lnTo>
                  <a:lnTo>
                    <a:pt x="4510" y="19625"/>
                  </a:lnTo>
                  <a:lnTo>
                    <a:pt x="4593" y="19707"/>
                  </a:lnTo>
                  <a:lnTo>
                    <a:pt x="4676" y="19804"/>
                  </a:lnTo>
                  <a:lnTo>
                    <a:pt x="4814" y="20038"/>
                  </a:lnTo>
                  <a:lnTo>
                    <a:pt x="4952" y="20287"/>
                  </a:lnTo>
                  <a:lnTo>
                    <a:pt x="5103" y="20549"/>
                  </a:lnTo>
                  <a:lnTo>
                    <a:pt x="5241" y="20783"/>
                  </a:lnTo>
                  <a:lnTo>
                    <a:pt x="5876" y="21707"/>
                  </a:lnTo>
                  <a:lnTo>
                    <a:pt x="6317" y="21707"/>
                  </a:lnTo>
                  <a:lnTo>
                    <a:pt x="4579" y="19183"/>
                  </a:lnTo>
                  <a:lnTo>
                    <a:pt x="4910" y="18990"/>
                  </a:lnTo>
                  <a:lnTo>
                    <a:pt x="5407" y="18701"/>
                  </a:lnTo>
                  <a:lnTo>
                    <a:pt x="5669" y="18576"/>
                  </a:lnTo>
                  <a:lnTo>
                    <a:pt x="5889" y="18466"/>
                  </a:lnTo>
                  <a:lnTo>
                    <a:pt x="5986" y="18439"/>
                  </a:lnTo>
                  <a:lnTo>
                    <a:pt x="6069" y="18425"/>
                  </a:lnTo>
                  <a:lnTo>
                    <a:pt x="6124" y="18425"/>
                  </a:lnTo>
                  <a:lnTo>
                    <a:pt x="6151" y="18452"/>
                  </a:lnTo>
                  <a:lnTo>
                    <a:pt x="7586" y="20438"/>
                  </a:lnTo>
                  <a:lnTo>
                    <a:pt x="7792" y="20686"/>
                  </a:lnTo>
                  <a:lnTo>
                    <a:pt x="8068" y="21004"/>
                  </a:lnTo>
                  <a:lnTo>
                    <a:pt x="8372" y="21362"/>
                  </a:lnTo>
                  <a:lnTo>
                    <a:pt x="8496" y="21542"/>
                  </a:lnTo>
                  <a:lnTo>
                    <a:pt x="8606" y="21707"/>
                  </a:lnTo>
                  <a:lnTo>
                    <a:pt x="8937" y="21707"/>
                  </a:lnTo>
                  <a:lnTo>
                    <a:pt x="6427" y="18204"/>
                  </a:lnTo>
                  <a:lnTo>
                    <a:pt x="7337" y="17735"/>
                  </a:lnTo>
                  <a:lnTo>
                    <a:pt x="9461" y="19776"/>
                  </a:lnTo>
                  <a:lnTo>
                    <a:pt x="9627" y="19914"/>
                  </a:lnTo>
                  <a:lnTo>
                    <a:pt x="9709" y="19969"/>
                  </a:lnTo>
                  <a:lnTo>
                    <a:pt x="9778" y="20038"/>
                  </a:lnTo>
                  <a:lnTo>
                    <a:pt x="9820" y="20107"/>
                  </a:lnTo>
                  <a:lnTo>
                    <a:pt x="9847" y="20176"/>
                  </a:lnTo>
                  <a:lnTo>
                    <a:pt x="9847" y="20218"/>
                  </a:lnTo>
                  <a:lnTo>
                    <a:pt x="9847" y="20259"/>
                  </a:lnTo>
                  <a:lnTo>
                    <a:pt x="9806" y="20355"/>
                  </a:lnTo>
                  <a:lnTo>
                    <a:pt x="8951" y="21707"/>
                  </a:lnTo>
                  <a:lnTo>
                    <a:pt x="9378" y="21707"/>
                  </a:lnTo>
                  <a:lnTo>
                    <a:pt x="10206" y="20383"/>
                  </a:lnTo>
                  <a:lnTo>
                    <a:pt x="12964" y="21417"/>
                  </a:lnTo>
                  <a:lnTo>
                    <a:pt x="13102" y="21473"/>
                  </a:lnTo>
                  <a:lnTo>
                    <a:pt x="13226" y="21542"/>
                  </a:lnTo>
                  <a:lnTo>
                    <a:pt x="13323" y="21624"/>
                  </a:lnTo>
                  <a:lnTo>
                    <a:pt x="13405" y="21707"/>
                  </a:lnTo>
                  <a:lnTo>
                    <a:pt x="13902" y="21707"/>
                  </a:lnTo>
                  <a:lnTo>
                    <a:pt x="13902" y="21638"/>
                  </a:lnTo>
                  <a:lnTo>
                    <a:pt x="16688" y="20728"/>
                  </a:lnTo>
                  <a:lnTo>
                    <a:pt x="16881" y="20645"/>
                  </a:lnTo>
                  <a:lnTo>
                    <a:pt x="16977" y="20618"/>
                  </a:lnTo>
                  <a:lnTo>
                    <a:pt x="17060" y="20576"/>
                  </a:lnTo>
                  <a:lnTo>
                    <a:pt x="17143" y="20576"/>
                  </a:lnTo>
                  <a:lnTo>
                    <a:pt x="17212" y="20590"/>
                  </a:lnTo>
                  <a:lnTo>
                    <a:pt x="17253" y="20604"/>
                  </a:lnTo>
                  <a:lnTo>
                    <a:pt x="17281" y="20631"/>
                  </a:lnTo>
                  <a:lnTo>
                    <a:pt x="17350" y="20714"/>
                  </a:lnTo>
                  <a:lnTo>
                    <a:pt x="17874" y="21707"/>
                  </a:lnTo>
                  <a:lnTo>
                    <a:pt x="18274" y="21707"/>
                  </a:lnTo>
                  <a:lnTo>
                    <a:pt x="17570" y="20355"/>
                  </a:lnTo>
                  <a:lnTo>
                    <a:pt x="19184" y="18783"/>
                  </a:lnTo>
                  <a:lnTo>
                    <a:pt x="19418" y="18549"/>
                  </a:lnTo>
                  <a:lnTo>
                    <a:pt x="19598" y="18356"/>
                  </a:lnTo>
                  <a:lnTo>
                    <a:pt x="19749" y="18218"/>
                  </a:lnTo>
                  <a:lnTo>
                    <a:pt x="19818" y="18163"/>
                  </a:lnTo>
                  <a:lnTo>
                    <a:pt x="19887" y="18135"/>
                  </a:lnTo>
                  <a:lnTo>
                    <a:pt x="19956" y="18121"/>
                  </a:lnTo>
                  <a:lnTo>
                    <a:pt x="20025" y="18108"/>
                  </a:lnTo>
                  <a:lnTo>
                    <a:pt x="20108" y="18121"/>
                  </a:lnTo>
                  <a:lnTo>
                    <a:pt x="20191" y="18149"/>
                  </a:lnTo>
                  <a:lnTo>
                    <a:pt x="20287" y="18190"/>
                  </a:lnTo>
                  <a:lnTo>
                    <a:pt x="20411" y="18245"/>
                  </a:lnTo>
                  <a:lnTo>
                    <a:pt x="20687" y="18425"/>
                  </a:lnTo>
                  <a:lnTo>
                    <a:pt x="18508" y="21707"/>
                  </a:lnTo>
                  <a:lnTo>
                    <a:pt x="18936" y="21707"/>
                  </a:lnTo>
                  <a:lnTo>
                    <a:pt x="20177" y="19845"/>
                  </a:lnTo>
                  <a:lnTo>
                    <a:pt x="20329" y="19583"/>
                  </a:lnTo>
                  <a:lnTo>
                    <a:pt x="20535" y="19183"/>
                  </a:lnTo>
                  <a:lnTo>
                    <a:pt x="20659" y="18976"/>
                  </a:lnTo>
                  <a:lnTo>
                    <a:pt x="20784" y="18811"/>
                  </a:lnTo>
                  <a:lnTo>
                    <a:pt x="20894" y="18673"/>
                  </a:lnTo>
                  <a:lnTo>
                    <a:pt x="20949" y="18632"/>
                  </a:lnTo>
                  <a:lnTo>
                    <a:pt x="20990" y="18604"/>
                  </a:lnTo>
                  <a:lnTo>
                    <a:pt x="21046" y="18604"/>
                  </a:lnTo>
                  <a:lnTo>
                    <a:pt x="21101" y="18618"/>
                  </a:lnTo>
                  <a:lnTo>
                    <a:pt x="21266" y="18701"/>
                  </a:lnTo>
                  <a:lnTo>
                    <a:pt x="21446" y="18811"/>
                  </a:lnTo>
                  <a:lnTo>
                    <a:pt x="21666" y="18963"/>
                  </a:lnTo>
                  <a:lnTo>
                    <a:pt x="22066" y="19252"/>
                  </a:lnTo>
                  <a:lnTo>
                    <a:pt x="22328" y="19459"/>
                  </a:lnTo>
                  <a:lnTo>
                    <a:pt x="21239" y="20576"/>
                  </a:lnTo>
                  <a:lnTo>
                    <a:pt x="20122" y="21707"/>
                  </a:lnTo>
                  <a:lnTo>
                    <a:pt x="20632" y="21707"/>
                  </a:lnTo>
                  <a:lnTo>
                    <a:pt x="20742" y="21597"/>
                  </a:lnTo>
                  <a:lnTo>
                    <a:pt x="21142" y="21169"/>
                  </a:lnTo>
                  <a:lnTo>
                    <a:pt x="21763" y="20493"/>
                  </a:lnTo>
                  <a:lnTo>
                    <a:pt x="22080" y="20162"/>
                  </a:lnTo>
                  <a:lnTo>
                    <a:pt x="22370" y="19900"/>
                  </a:lnTo>
                  <a:lnTo>
                    <a:pt x="22494" y="19804"/>
                  </a:lnTo>
                  <a:lnTo>
                    <a:pt x="22590" y="19735"/>
                  </a:lnTo>
                  <a:lnTo>
                    <a:pt x="22673" y="19694"/>
                  </a:lnTo>
                  <a:lnTo>
                    <a:pt x="22701" y="19694"/>
                  </a:lnTo>
                  <a:lnTo>
                    <a:pt x="22728" y="19707"/>
                  </a:lnTo>
                  <a:lnTo>
                    <a:pt x="22935" y="19831"/>
                  </a:lnTo>
                  <a:lnTo>
                    <a:pt x="22935" y="19473"/>
                  </a:lnTo>
                  <a:lnTo>
                    <a:pt x="22866" y="19404"/>
                  </a:lnTo>
                  <a:lnTo>
                    <a:pt x="22825" y="19335"/>
                  </a:lnTo>
                  <a:lnTo>
                    <a:pt x="22825" y="19307"/>
                  </a:lnTo>
                  <a:lnTo>
                    <a:pt x="22825" y="19252"/>
                  </a:lnTo>
                  <a:lnTo>
                    <a:pt x="22838" y="19128"/>
                  </a:lnTo>
                  <a:lnTo>
                    <a:pt x="22880" y="18990"/>
                  </a:lnTo>
                  <a:lnTo>
                    <a:pt x="22935" y="18825"/>
                  </a:lnTo>
                  <a:lnTo>
                    <a:pt x="22935" y="17777"/>
                  </a:lnTo>
                  <a:lnTo>
                    <a:pt x="22507" y="19142"/>
                  </a:lnTo>
                  <a:lnTo>
                    <a:pt x="22383" y="19073"/>
                  </a:lnTo>
                  <a:lnTo>
                    <a:pt x="22204" y="18976"/>
                  </a:lnTo>
                  <a:lnTo>
                    <a:pt x="21763" y="18756"/>
                  </a:lnTo>
                  <a:lnTo>
                    <a:pt x="21556" y="18632"/>
                  </a:lnTo>
                  <a:lnTo>
                    <a:pt x="21363" y="18507"/>
                  </a:lnTo>
                  <a:lnTo>
                    <a:pt x="21225" y="18397"/>
                  </a:lnTo>
                  <a:lnTo>
                    <a:pt x="21184" y="18342"/>
                  </a:lnTo>
                  <a:lnTo>
                    <a:pt x="21156" y="18287"/>
                  </a:lnTo>
                  <a:lnTo>
                    <a:pt x="21128" y="18204"/>
                  </a:lnTo>
                  <a:lnTo>
                    <a:pt x="21128" y="18121"/>
                  </a:lnTo>
                  <a:lnTo>
                    <a:pt x="21142" y="18025"/>
                  </a:lnTo>
                  <a:lnTo>
                    <a:pt x="21170" y="17914"/>
                  </a:lnTo>
                  <a:lnTo>
                    <a:pt x="21225" y="17666"/>
                  </a:lnTo>
                  <a:lnTo>
                    <a:pt x="21321" y="17404"/>
                  </a:lnTo>
                  <a:lnTo>
                    <a:pt x="21515" y="16894"/>
                  </a:lnTo>
                  <a:lnTo>
                    <a:pt x="21597" y="16687"/>
                  </a:lnTo>
                  <a:lnTo>
                    <a:pt x="21652" y="16522"/>
                  </a:lnTo>
                  <a:lnTo>
                    <a:pt x="22218" y="14522"/>
                  </a:lnTo>
                  <a:lnTo>
                    <a:pt x="22232" y="14508"/>
                  </a:lnTo>
                  <a:lnTo>
                    <a:pt x="22273" y="14494"/>
                  </a:lnTo>
                  <a:lnTo>
                    <a:pt x="22439" y="14481"/>
                  </a:lnTo>
                  <a:lnTo>
                    <a:pt x="22673" y="14481"/>
                  </a:lnTo>
                  <a:lnTo>
                    <a:pt x="22935" y="14494"/>
                  </a:lnTo>
                  <a:lnTo>
                    <a:pt x="22935" y="14177"/>
                  </a:lnTo>
                  <a:lnTo>
                    <a:pt x="22452" y="14163"/>
                  </a:lnTo>
                  <a:lnTo>
                    <a:pt x="22301" y="14136"/>
                  </a:lnTo>
                  <a:lnTo>
                    <a:pt x="22259" y="14122"/>
                  </a:lnTo>
                  <a:lnTo>
                    <a:pt x="22245" y="14108"/>
                  </a:lnTo>
                  <a:lnTo>
                    <a:pt x="22039" y="12108"/>
                  </a:lnTo>
                  <a:lnTo>
                    <a:pt x="21832" y="10095"/>
                  </a:lnTo>
                  <a:lnTo>
                    <a:pt x="21846" y="10081"/>
                  </a:lnTo>
                  <a:lnTo>
                    <a:pt x="21859" y="10054"/>
                  </a:lnTo>
                  <a:lnTo>
                    <a:pt x="21942" y="9985"/>
                  </a:lnTo>
                  <a:lnTo>
                    <a:pt x="22066" y="9916"/>
                  </a:lnTo>
                  <a:lnTo>
                    <a:pt x="22218" y="9819"/>
                  </a:lnTo>
                  <a:lnTo>
                    <a:pt x="22576" y="9640"/>
                  </a:lnTo>
                  <a:lnTo>
                    <a:pt x="22935" y="9474"/>
                  </a:lnTo>
                  <a:lnTo>
                    <a:pt x="22935" y="9102"/>
                  </a:lnTo>
                  <a:lnTo>
                    <a:pt x="22576" y="9309"/>
                  </a:lnTo>
                  <a:lnTo>
                    <a:pt x="22163" y="9530"/>
                  </a:lnTo>
                  <a:lnTo>
                    <a:pt x="21983" y="9626"/>
                  </a:lnTo>
                  <a:lnTo>
                    <a:pt x="21832" y="9695"/>
                  </a:lnTo>
                  <a:lnTo>
                    <a:pt x="21721" y="9736"/>
                  </a:lnTo>
                  <a:lnTo>
                    <a:pt x="21666" y="9736"/>
                  </a:lnTo>
                  <a:lnTo>
                    <a:pt x="20273" y="8192"/>
                  </a:lnTo>
                  <a:lnTo>
                    <a:pt x="18880" y="6647"/>
                  </a:lnTo>
                  <a:lnTo>
                    <a:pt x="18867" y="6620"/>
                  </a:lnTo>
                  <a:lnTo>
                    <a:pt x="18880" y="6578"/>
                  </a:lnTo>
                  <a:lnTo>
                    <a:pt x="18963" y="6427"/>
                  </a:lnTo>
                  <a:lnTo>
                    <a:pt x="19074" y="6234"/>
                  </a:lnTo>
                  <a:lnTo>
                    <a:pt x="19225" y="5999"/>
                  </a:lnTo>
                  <a:lnTo>
                    <a:pt x="19694" y="5310"/>
                  </a:lnTo>
                  <a:lnTo>
                    <a:pt x="22935" y="8730"/>
                  </a:lnTo>
                  <a:lnTo>
                    <a:pt x="22935" y="8330"/>
                  </a:lnTo>
                  <a:lnTo>
                    <a:pt x="22783" y="8164"/>
                  </a:lnTo>
                  <a:lnTo>
                    <a:pt x="22618" y="7999"/>
                  </a:lnTo>
                  <a:lnTo>
                    <a:pt x="22328" y="7640"/>
                  </a:lnTo>
                  <a:lnTo>
                    <a:pt x="22080" y="7323"/>
                  </a:lnTo>
                  <a:lnTo>
                    <a:pt x="21887" y="7089"/>
                  </a:lnTo>
                  <a:lnTo>
                    <a:pt x="21487" y="6702"/>
                  </a:lnTo>
                  <a:lnTo>
                    <a:pt x="20797" y="6013"/>
                  </a:lnTo>
                  <a:lnTo>
                    <a:pt x="20453" y="5654"/>
                  </a:lnTo>
                  <a:lnTo>
                    <a:pt x="20149" y="5337"/>
                  </a:lnTo>
                  <a:lnTo>
                    <a:pt x="20039" y="5199"/>
                  </a:lnTo>
                  <a:lnTo>
                    <a:pt x="19956" y="5089"/>
                  </a:lnTo>
                  <a:lnTo>
                    <a:pt x="19915" y="5006"/>
                  </a:lnTo>
                  <a:lnTo>
                    <a:pt x="19901" y="4979"/>
                  </a:lnTo>
                  <a:lnTo>
                    <a:pt x="19915" y="4965"/>
                  </a:lnTo>
                  <a:lnTo>
                    <a:pt x="20301" y="4372"/>
                  </a:lnTo>
                  <a:lnTo>
                    <a:pt x="20604" y="3944"/>
                  </a:lnTo>
                  <a:lnTo>
                    <a:pt x="20908" y="3475"/>
                  </a:lnTo>
                  <a:lnTo>
                    <a:pt x="21184" y="3020"/>
                  </a:lnTo>
                  <a:lnTo>
                    <a:pt x="21294" y="2813"/>
                  </a:lnTo>
                  <a:lnTo>
                    <a:pt x="21390" y="2620"/>
                  </a:lnTo>
                  <a:lnTo>
                    <a:pt x="21459" y="2455"/>
                  </a:lnTo>
                  <a:lnTo>
                    <a:pt x="21501" y="2317"/>
                  </a:lnTo>
                  <a:lnTo>
                    <a:pt x="21501" y="2262"/>
                  </a:lnTo>
                  <a:lnTo>
                    <a:pt x="21501" y="2220"/>
                  </a:lnTo>
                  <a:lnTo>
                    <a:pt x="21487" y="2179"/>
                  </a:lnTo>
                  <a:lnTo>
                    <a:pt x="21459" y="2151"/>
                  </a:lnTo>
                  <a:lnTo>
                    <a:pt x="21432" y="2138"/>
                  </a:lnTo>
                  <a:lnTo>
                    <a:pt x="21390" y="2151"/>
                  </a:lnTo>
                  <a:lnTo>
                    <a:pt x="21349" y="2165"/>
                  </a:lnTo>
                  <a:lnTo>
                    <a:pt x="21308" y="2193"/>
                  </a:lnTo>
                  <a:lnTo>
                    <a:pt x="21197" y="2276"/>
                  </a:lnTo>
                  <a:lnTo>
                    <a:pt x="21087" y="2413"/>
                  </a:lnTo>
                  <a:lnTo>
                    <a:pt x="20949" y="2565"/>
                  </a:lnTo>
                  <a:lnTo>
                    <a:pt x="20825" y="2758"/>
                  </a:lnTo>
                  <a:lnTo>
                    <a:pt x="20535" y="3186"/>
                  </a:lnTo>
                  <a:lnTo>
                    <a:pt x="20260" y="3655"/>
                  </a:lnTo>
                  <a:lnTo>
                    <a:pt x="20011" y="4082"/>
                  </a:lnTo>
                  <a:lnTo>
                    <a:pt x="19667" y="4675"/>
                  </a:lnTo>
                  <a:lnTo>
                    <a:pt x="19639" y="4703"/>
                  </a:lnTo>
                  <a:lnTo>
                    <a:pt x="19598" y="4730"/>
                  </a:lnTo>
                  <a:lnTo>
                    <a:pt x="19487" y="4744"/>
                  </a:lnTo>
                  <a:lnTo>
                    <a:pt x="19349" y="4758"/>
                  </a:lnTo>
                  <a:lnTo>
                    <a:pt x="19170" y="4744"/>
                  </a:lnTo>
                  <a:lnTo>
                    <a:pt x="18963" y="4703"/>
                  </a:lnTo>
                  <a:lnTo>
                    <a:pt x="18729" y="4661"/>
                  </a:lnTo>
                  <a:lnTo>
                    <a:pt x="18232" y="4551"/>
                  </a:lnTo>
                  <a:lnTo>
                    <a:pt x="17736" y="4413"/>
                  </a:lnTo>
                  <a:lnTo>
                    <a:pt x="17281" y="4289"/>
                  </a:lnTo>
                  <a:lnTo>
                    <a:pt x="16674" y="4110"/>
                  </a:lnTo>
                  <a:lnTo>
                    <a:pt x="16384" y="4068"/>
                  </a:lnTo>
                  <a:lnTo>
                    <a:pt x="16053" y="4027"/>
                  </a:lnTo>
                  <a:lnTo>
                    <a:pt x="15709" y="3972"/>
                  </a:lnTo>
                  <a:lnTo>
                    <a:pt x="15364" y="3917"/>
                  </a:lnTo>
                  <a:lnTo>
                    <a:pt x="15212" y="3875"/>
                  </a:lnTo>
                  <a:lnTo>
                    <a:pt x="15060" y="3820"/>
                  </a:lnTo>
                  <a:lnTo>
                    <a:pt x="14922" y="3751"/>
                  </a:lnTo>
                  <a:lnTo>
                    <a:pt x="14812" y="3682"/>
                  </a:lnTo>
                  <a:lnTo>
                    <a:pt x="14716" y="3586"/>
                  </a:lnTo>
                  <a:lnTo>
                    <a:pt x="14647" y="3489"/>
                  </a:lnTo>
                  <a:lnTo>
                    <a:pt x="14619" y="3420"/>
                  </a:lnTo>
                  <a:lnTo>
                    <a:pt x="14605" y="3365"/>
                  </a:lnTo>
                  <a:lnTo>
                    <a:pt x="14605" y="3296"/>
                  </a:lnTo>
                  <a:lnTo>
                    <a:pt x="14591" y="3227"/>
                  </a:lnTo>
                  <a:lnTo>
                    <a:pt x="14619" y="2924"/>
                  </a:lnTo>
                  <a:lnTo>
                    <a:pt x="14660" y="2469"/>
                  </a:lnTo>
                  <a:lnTo>
                    <a:pt x="14716" y="1931"/>
                  </a:lnTo>
                  <a:lnTo>
                    <a:pt x="14743" y="1352"/>
                  </a:lnTo>
                  <a:lnTo>
                    <a:pt x="14743" y="1076"/>
                  </a:lnTo>
                  <a:lnTo>
                    <a:pt x="14743" y="814"/>
                  </a:lnTo>
                  <a:lnTo>
                    <a:pt x="14729" y="579"/>
                  </a:lnTo>
                  <a:lnTo>
                    <a:pt x="14688" y="372"/>
                  </a:lnTo>
                  <a:lnTo>
                    <a:pt x="14633" y="207"/>
                  </a:lnTo>
                  <a:lnTo>
                    <a:pt x="14605" y="138"/>
                  </a:lnTo>
                  <a:lnTo>
                    <a:pt x="14564" y="83"/>
                  </a:lnTo>
                  <a:lnTo>
                    <a:pt x="14522" y="41"/>
                  </a:lnTo>
                  <a:lnTo>
                    <a:pt x="14481" y="14"/>
                  </a:lnTo>
                  <a:lnTo>
                    <a:pt x="14426" y="0"/>
                  </a:lnTo>
                  <a:close/>
                </a:path>
              </a:pathLst>
            </a:custGeom>
            <a:solidFill>
              <a:srgbClr val="417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7349450" y="2361025"/>
              <a:ext cx="32425" cy="26550"/>
            </a:xfrm>
            <a:custGeom>
              <a:avLst/>
              <a:gdLst/>
              <a:ahLst/>
              <a:cxnLst/>
              <a:rect l="l" t="t" r="r" b="b"/>
              <a:pathLst>
                <a:path w="1297" h="1062" extrusionOk="0">
                  <a:moveTo>
                    <a:pt x="1" y="0"/>
                  </a:moveTo>
                  <a:lnTo>
                    <a:pt x="1297" y="1062"/>
                  </a:lnTo>
                  <a:lnTo>
                    <a:pt x="1297" y="841"/>
                  </a:lnTo>
                  <a:lnTo>
                    <a:pt x="1076" y="634"/>
                  </a:lnTo>
                  <a:lnTo>
                    <a:pt x="925" y="496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417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7077425" y="2361025"/>
              <a:ext cx="304450" cy="311350"/>
            </a:xfrm>
            <a:custGeom>
              <a:avLst/>
              <a:gdLst/>
              <a:ahLst/>
              <a:cxnLst/>
              <a:rect l="l" t="t" r="r" b="b"/>
              <a:pathLst>
                <a:path w="12178" h="12454" extrusionOk="0">
                  <a:moveTo>
                    <a:pt x="7875" y="83"/>
                  </a:moveTo>
                  <a:lnTo>
                    <a:pt x="7875" y="1021"/>
                  </a:lnTo>
                  <a:lnTo>
                    <a:pt x="6441" y="1324"/>
                  </a:lnTo>
                  <a:lnTo>
                    <a:pt x="6331" y="1324"/>
                  </a:lnTo>
                  <a:lnTo>
                    <a:pt x="6275" y="1310"/>
                  </a:lnTo>
                  <a:lnTo>
                    <a:pt x="6234" y="1269"/>
                  </a:lnTo>
                  <a:lnTo>
                    <a:pt x="6151" y="1186"/>
                  </a:lnTo>
                  <a:lnTo>
                    <a:pt x="6082" y="1089"/>
                  </a:lnTo>
                  <a:lnTo>
                    <a:pt x="6013" y="965"/>
                  </a:lnTo>
                  <a:lnTo>
                    <a:pt x="5958" y="827"/>
                  </a:lnTo>
                  <a:lnTo>
                    <a:pt x="5848" y="607"/>
                  </a:lnTo>
                  <a:lnTo>
                    <a:pt x="6868" y="345"/>
                  </a:lnTo>
                  <a:lnTo>
                    <a:pt x="7875" y="83"/>
                  </a:lnTo>
                  <a:close/>
                  <a:moveTo>
                    <a:pt x="8068" y="124"/>
                  </a:moveTo>
                  <a:lnTo>
                    <a:pt x="10192" y="455"/>
                  </a:lnTo>
                  <a:lnTo>
                    <a:pt x="9640" y="1407"/>
                  </a:lnTo>
                  <a:lnTo>
                    <a:pt x="8234" y="1062"/>
                  </a:lnTo>
                  <a:lnTo>
                    <a:pt x="8179" y="1048"/>
                  </a:lnTo>
                  <a:lnTo>
                    <a:pt x="8137" y="1007"/>
                  </a:lnTo>
                  <a:lnTo>
                    <a:pt x="8110" y="979"/>
                  </a:lnTo>
                  <a:lnTo>
                    <a:pt x="8082" y="924"/>
                  </a:lnTo>
                  <a:lnTo>
                    <a:pt x="8054" y="869"/>
                  </a:lnTo>
                  <a:lnTo>
                    <a:pt x="8041" y="814"/>
                  </a:lnTo>
                  <a:lnTo>
                    <a:pt x="8041" y="676"/>
                  </a:lnTo>
                  <a:lnTo>
                    <a:pt x="8041" y="524"/>
                  </a:lnTo>
                  <a:lnTo>
                    <a:pt x="8054" y="386"/>
                  </a:lnTo>
                  <a:lnTo>
                    <a:pt x="8068" y="234"/>
                  </a:lnTo>
                  <a:lnTo>
                    <a:pt x="8068" y="124"/>
                  </a:lnTo>
                  <a:close/>
                  <a:moveTo>
                    <a:pt x="5655" y="690"/>
                  </a:moveTo>
                  <a:lnTo>
                    <a:pt x="6082" y="1434"/>
                  </a:lnTo>
                  <a:lnTo>
                    <a:pt x="4841" y="2000"/>
                  </a:lnTo>
                  <a:lnTo>
                    <a:pt x="4524" y="2151"/>
                  </a:lnTo>
                  <a:lnTo>
                    <a:pt x="4414" y="2179"/>
                  </a:lnTo>
                  <a:lnTo>
                    <a:pt x="4317" y="2193"/>
                  </a:lnTo>
                  <a:lnTo>
                    <a:pt x="4221" y="2179"/>
                  </a:lnTo>
                  <a:lnTo>
                    <a:pt x="4110" y="2138"/>
                  </a:lnTo>
                  <a:lnTo>
                    <a:pt x="3972" y="2069"/>
                  </a:lnTo>
                  <a:lnTo>
                    <a:pt x="3807" y="1972"/>
                  </a:lnTo>
                  <a:lnTo>
                    <a:pt x="5655" y="690"/>
                  </a:lnTo>
                  <a:close/>
                  <a:moveTo>
                    <a:pt x="7875" y="1227"/>
                  </a:moveTo>
                  <a:lnTo>
                    <a:pt x="7875" y="2138"/>
                  </a:lnTo>
                  <a:lnTo>
                    <a:pt x="6868" y="2317"/>
                  </a:lnTo>
                  <a:lnTo>
                    <a:pt x="6841" y="2303"/>
                  </a:lnTo>
                  <a:lnTo>
                    <a:pt x="6813" y="2289"/>
                  </a:lnTo>
                  <a:lnTo>
                    <a:pt x="6758" y="2220"/>
                  </a:lnTo>
                  <a:lnTo>
                    <a:pt x="6689" y="2110"/>
                  </a:lnTo>
                  <a:lnTo>
                    <a:pt x="6606" y="1972"/>
                  </a:lnTo>
                  <a:lnTo>
                    <a:pt x="6386" y="1545"/>
                  </a:lnTo>
                  <a:lnTo>
                    <a:pt x="7875" y="1227"/>
                  </a:lnTo>
                  <a:close/>
                  <a:moveTo>
                    <a:pt x="8068" y="1241"/>
                  </a:moveTo>
                  <a:lnTo>
                    <a:pt x="9530" y="1586"/>
                  </a:lnTo>
                  <a:lnTo>
                    <a:pt x="9061" y="2400"/>
                  </a:lnTo>
                  <a:lnTo>
                    <a:pt x="8096" y="2151"/>
                  </a:lnTo>
                  <a:lnTo>
                    <a:pt x="8082" y="2138"/>
                  </a:lnTo>
                  <a:lnTo>
                    <a:pt x="8082" y="2110"/>
                  </a:lnTo>
                  <a:lnTo>
                    <a:pt x="8054" y="2013"/>
                  </a:lnTo>
                  <a:lnTo>
                    <a:pt x="8054" y="1738"/>
                  </a:lnTo>
                  <a:lnTo>
                    <a:pt x="8068" y="1241"/>
                  </a:lnTo>
                  <a:close/>
                  <a:moveTo>
                    <a:pt x="10385" y="538"/>
                  </a:moveTo>
                  <a:lnTo>
                    <a:pt x="12081" y="2013"/>
                  </a:lnTo>
                  <a:lnTo>
                    <a:pt x="11240" y="2496"/>
                  </a:lnTo>
                  <a:lnTo>
                    <a:pt x="9958" y="1586"/>
                  </a:lnTo>
                  <a:lnTo>
                    <a:pt x="9916" y="1545"/>
                  </a:lnTo>
                  <a:lnTo>
                    <a:pt x="9889" y="1489"/>
                  </a:lnTo>
                  <a:lnTo>
                    <a:pt x="9889" y="1434"/>
                  </a:lnTo>
                  <a:lnTo>
                    <a:pt x="9889" y="1379"/>
                  </a:lnTo>
                  <a:lnTo>
                    <a:pt x="9902" y="1310"/>
                  </a:lnTo>
                  <a:lnTo>
                    <a:pt x="9930" y="1227"/>
                  </a:lnTo>
                  <a:lnTo>
                    <a:pt x="10013" y="1076"/>
                  </a:lnTo>
                  <a:lnTo>
                    <a:pt x="10109" y="924"/>
                  </a:lnTo>
                  <a:lnTo>
                    <a:pt x="10220" y="772"/>
                  </a:lnTo>
                  <a:lnTo>
                    <a:pt x="10385" y="538"/>
                  </a:lnTo>
                  <a:close/>
                  <a:moveTo>
                    <a:pt x="9723" y="1669"/>
                  </a:moveTo>
                  <a:lnTo>
                    <a:pt x="11047" y="2606"/>
                  </a:lnTo>
                  <a:lnTo>
                    <a:pt x="10399" y="2979"/>
                  </a:lnTo>
                  <a:lnTo>
                    <a:pt x="9254" y="2482"/>
                  </a:lnTo>
                  <a:lnTo>
                    <a:pt x="9723" y="1669"/>
                  </a:lnTo>
                  <a:close/>
                  <a:moveTo>
                    <a:pt x="8096" y="2358"/>
                  </a:moveTo>
                  <a:lnTo>
                    <a:pt x="8978" y="2593"/>
                  </a:lnTo>
                  <a:lnTo>
                    <a:pt x="8620" y="3200"/>
                  </a:lnTo>
                  <a:lnTo>
                    <a:pt x="8165" y="3200"/>
                  </a:lnTo>
                  <a:lnTo>
                    <a:pt x="8110" y="3186"/>
                  </a:lnTo>
                  <a:lnTo>
                    <a:pt x="8096" y="3172"/>
                  </a:lnTo>
                  <a:lnTo>
                    <a:pt x="8096" y="3158"/>
                  </a:lnTo>
                  <a:lnTo>
                    <a:pt x="8096" y="2358"/>
                  </a:lnTo>
                  <a:close/>
                  <a:moveTo>
                    <a:pt x="6096" y="1669"/>
                  </a:moveTo>
                  <a:lnTo>
                    <a:pt x="6151" y="1683"/>
                  </a:lnTo>
                  <a:lnTo>
                    <a:pt x="6207" y="1696"/>
                  </a:lnTo>
                  <a:lnTo>
                    <a:pt x="6262" y="1724"/>
                  </a:lnTo>
                  <a:lnTo>
                    <a:pt x="6303" y="1765"/>
                  </a:lnTo>
                  <a:lnTo>
                    <a:pt x="6386" y="1862"/>
                  </a:lnTo>
                  <a:lnTo>
                    <a:pt x="6455" y="2000"/>
                  </a:lnTo>
                  <a:lnTo>
                    <a:pt x="6524" y="2138"/>
                  </a:lnTo>
                  <a:lnTo>
                    <a:pt x="6593" y="2289"/>
                  </a:lnTo>
                  <a:lnTo>
                    <a:pt x="6662" y="2427"/>
                  </a:lnTo>
                  <a:lnTo>
                    <a:pt x="6524" y="2675"/>
                  </a:lnTo>
                  <a:lnTo>
                    <a:pt x="6441" y="2813"/>
                  </a:lnTo>
                  <a:lnTo>
                    <a:pt x="6344" y="2965"/>
                  </a:lnTo>
                  <a:lnTo>
                    <a:pt x="6248" y="3089"/>
                  </a:lnTo>
                  <a:lnTo>
                    <a:pt x="6207" y="3144"/>
                  </a:lnTo>
                  <a:lnTo>
                    <a:pt x="6151" y="3186"/>
                  </a:lnTo>
                  <a:lnTo>
                    <a:pt x="6110" y="3227"/>
                  </a:lnTo>
                  <a:lnTo>
                    <a:pt x="6055" y="3241"/>
                  </a:lnTo>
                  <a:lnTo>
                    <a:pt x="6000" y="3241"/>
                  </a:lnTo>
                  <a:lnTo>
                    <a:pt x="5958" y="3213"/>
                  </a:lnTo>
                  <a:lnTo>
                    <a:pt x="4510" y="2386"/>
                  </a:lnTo>
                  <a:lnTo>
                    <a:pt x="5944" y="1710"/>
                  </a:lnTo>
                  <a:lnTo>
                    <a:pt x="6027" y="1683"/>
                  </a:lnTo>
                  <a:lnTo>
                    <a:pt x="6096" y="1669"/>
                  </a:lnTo>
                  <a:close/>
                  <a:moveTo>
                    <a:pt x="7875" y="2344"/>
                  </a:moveTo>
                  <a:lnTo>
                    <a:pt x="7875" y="3227"/>
                  </a:lnTo>
                  <a:lnTo>
                    <a:pt x="7724" y="3268"/>
                  </a:lnTo>
                  <a:lnTo>
                    <a:pt x="7572" y="3310"/>
                  </a:lnTo>
                  <a:lnTo>
                    <a:pt x="7517" y="3324"/>
                  </a:lnTo>
                  <a:lnTo>
                    <a:pt x="7461" y="3310"/>
                  </a:lnTo>
                  <a:lnTo>
                    <a:pt x="7406" y="3282"/>
                  </a:lnTo>
                  <a:lnTo>
                    <a:pt x="7365" y="3227"/>
                  </a:lnTo>
                  <a:lnTo>
                    <a:pt x="6937" y="2510"/>
                  </a:lnTo>
                  <a:lnTo>
                    <a:pt x="7875" y="2344"/>
                  </a:lnTo>
                  <a:close/>
                  <a:moveTo>
                    <a:pt x="9241" y="2689"/>
                  </a:moveTo>
                  <a:lnTo>
                    <a:pt x="10178" y="3117"/>
                  </a:lnTo>
                  <a:lnTo>
                    <a:pt x="9420" y="3544"/>
                  </a:lnTo>
                  <a:lnTo>
                    <a:pt x="8813" y="3255"/>
                  </a:lnTo>
                  <a:lnTo>
                    <a:pt x="8896" y="3089"/>
                  </a:lnTo>
                  <a:lnTo>
                    <a:pt x="8992" y="2882"/>
                  </a:lnTo>
                  <a:lnTo>
                    <a:pt x="9047" y="2800"/>
                  </a:lnTo>
                  <a:lnTo>
                    <a:pt x="9116" y="2731"/>
                  </a:lnTo>
                  <a:lnTo>
                    <a:pt x="9144" y="2703"/>
                  </a:lnTo>
                  <a:lnTo>
                    <a:pt x="9172" y="2689"/>
                  </a:lnTo>
                  <a:close/>
                  <a:moveTo>
                    <a:pt x="6772" y="2620"/>
                  </a:moveTo>
                  <a:lnTo>
                    <a:pt x="7241" y="3448"/>
                  </a:lnTo>
                  <a:lnTo>
                    <a:pt x="7103" y="3586"/>
                  </a:lnTo>
                  <a:lnTo>
                    <a:pt x="6993" y="3668"/>
                  </a:lnTo>
                  <a:lnTo>
                    <a:pt x="6937" y="3696"/>
                  </a:lnTo>
                  <a:lnTo>
                    <a:pt x="6882" y="3710"/>
                  </a:lnTo>
                  <a:lnTo>
                    <a:pt x="6841" y="3710"/>
                  </a:lnTo>
                  <a:lnTo>
                    <a:pt x="6786" y="3696"/>
                  </a:lnTo>
                  <a:lnTo>
                    <a:pt x="6689" y="3655"/>
                  </a:lnTo>
                  <a:lnTo>
                    <a:pt x="6565" y="3586"/>
                  </a:lnTo>
                  <a:lnTo>
                    <a:pt x="6262" y="3393"/>
                  </a:lnTo>
                  <a:lnTo>
                    <a:pt x="6772" y="2620"/>
                  </a:lnTo>
                  <a:close/>
                  <a:moveTo>
                    <a:pt x="7875" y="3434"/>
                  </a:moveTo>
                  <a:lnTo>
                    <a:pt x="7875" y="4124"/>
                  </a:lnTo>
                  <a:lnTo>
                    <a:pt x="7530" y="3517"/>
                  </a:lnTo>
                  <a:lnTo>
                    <a:pt x="7696" y="3462"/>
                  </a:lnTo>
                  <a:lnTo>
                    <a:pt x="7875" y="3434"/>
                  </a:lnTo>
                  <a:close/>
                  <a:moveTo>
                    <a:pt x="8496" y="3393"/>
                  </a:moveTo>
                  <a:lnTo>
                    <a:pt x="8068" y="4124"/>
                  </a:lnTo>
                  <a:lnTo>
                    <a:pt x="8068" y="3930"/>
                  </a:lnTo>
                  <a:lnTo>
                    <a:pt x="8054" y="3779"/>
                  </a:lnTo>
                  <a:lnTo>
                    <a:pt x="8054" y="3655"/>
                  </a:lnTo>
                  <a:lnTo>
                    <a:pt x="8068" y="3558"/>
                  </a:lnTo>
                  <a:lnTo>
                    <a:pt x="8082" y="3517"/>
                  </a:lnTo>
                  <a:lnTo>
                    <a:pt x="8110" y="3489"/>
                  </a:lnTo>
                  <a:lnTo>
                    <a:pt x="8137" y="3462"/>
                  </a:lnTo>
                  <a:lnTo>
                    <a:pt x="8179" y="3434"/>
                  </a:lnTo>
                  <a:lnTo>
                    <a:pt x="8303" y="3406"/>
                  </a:lnTo>
                  <a:lnTo>
                    <a:pt x="8496" y="3393"/>
                  </a:lnTo>
                  <a:close/>
                  <a:moveTo>
                    <a:pt x="8827" y="3462"/>
                  </a:moveTo>
                  <a:lnTo>
                    <a:pt x="8910" y="3503"/>
                  </a:lnTo>
                  <a:lnTo>
                    <a:pt x="9061" y="3586"/>
                  </a:lnTo>
                  <a:lnTo>
                    <a:pt x="9199" y="3668"/>
                  </a:lnTo>
                  <a:lnTo>
                    <a:pt x="8248" y="4220"/>
                  </a:lnTo>
                  <a:lnTo>
                    <a:pt x="8248" y="4220"/>
                  </a:lnTo>
                  <a:lnTo>
                    <a:pt x="8648" y="3530"/>
                  </a:lnTo>
                  <a:lnTo>
                    <a:pt x="8675" y="3503"/>
                  </a:lnTo>
                  <a:lnTo>
                    <a:pt x="8703" y="3475"/>
                  </a:lnTo>
                  <a:lnTo>
                    <a:pt x="8730" y="3462"/>
                  </a:lnTo>
                  <a:close/>
                  <a:moveTo>
                    <a:pt x="7351" y="3627"/>
                  </a:moveTo>
                  <a:lnTo>
                    <a:pt x="7696" y="4220"/>
                  </a:lnTo>
                  <a:lnTo>
                    <a:pt x="7117" y="3889"/>
                  </a:lnTo>
                  <a:lnTo>
                    <a:pt x="7158" y="3820"/>
                  </a:lnTo>
                  <a:lnTo>
                    <a:pt x="7227" y="3751"/>
                  </a:lnTo>
                  <a:lnTo>
                    <a:pt x="7351" y="3627"/>
                  </a:lnTo>
                  <a:close/>
                  <a:moveTo>
                    <a:pt x="6179" y="3599"/>
                  </a:moveTo>
                  <a:lnTo>
                    <a:pt x="6275" y="3613"/>
                  </a:lnTo>
                  <a:lnTo>
                    <a:pt x="6372" y="3655"/>
                  </a:lnTo>
                  <a:lnTo>
                    <a:pt x="6469" y="3724"/>
                  </a:lnTo>
                  <a:lnTo>
                    <a:pt x="6579" y="3793"/>
                  </a:lnTo>
                  <a:lnTo>
                    <a:pt x="6675" y="3861"/>
                  </a:lnTo>
                  <a:lnTo>
                    <a:pt x="6772" y="3930"/>
                  </a:lnTo>
                  <a:lnTo>
                    <a:pt x="6565" y="4082"/>
                  </a:lnTo>
                  <a:lnTo>
                    <a:pt x="6386" y="4206"/>
                  </a:lnTo>
                  <a:lnTo>
                    <a:pt x="6220" y="4289"/>
                  </a:lnTo>
                  <a:lnTo>
                    <a:pt x="6055" y="4344"/>
                  </a:lnTo>
                  <a:lnTo>
                    <a:pt x="5876" y="4372"/>
                  </a:lnTo>
                  <a:lnTo>
                    <a:pt x="5696" y="4399"/>
                  </a:lnTo>
                  <a:lnTo>
                    <a:pt x="5200" y="4399"/>
                  </a:lnTo>
                  <a:lnTo>
                    <a:pt x="5986" y="3682"/>
                  </a:lnTo>
                  <a:lnTo>
                    <a:pt x="6027" y="3655"/>
                  </a:lnTo>
                  <a:lnTo>
                    <a:pt x="6082" y="3627"/>
                  </a:lnTo>
                  <a:lnTo>
                    <a:pt x="6124" y="3613"/>
                  </a:lnTo>
                  <a:lnTo>
                    <a:pt x="6179" y="3599"/>
                  </a:lnTo>
                  <a:close/>
                  <a:moveTo>
                    <a:pt x="3669" y="2138"/>
                  </a:moveTo>
                  <a:lnTo>
                    <a:pt x="4179" y="2427"/>
                  </a:lnTo>
                  <a:lnTo>
                    <a:pt x="3834" y="4068"/>
                  </a:lnTo>
                  <a:lnTo>
                    <a:pt x="3821" y="4192"/>
                  </a:lnTo>
                  <a:lnTo>
                    <a:pt x="3807" y="4303"/>
                  </a:lnTo>
                  <a:lnTo>
                    <a:pt x="3793" y="4344"/>
                  </a:lnTo>
                  <a:lnTo>
                    <a:pt x="3765" y="4386"/>
                  </a:lnTo>
                  <a:lnTo>
                    <a:pt x="3724" y="4399"/>
                  </a:lnTo>
                  <a:lnTo>
                    <a:pt x="3655" y="4413"/>
                  </a:lnTo>
                  <a:lnTo>
                    <a:pt x="2745" y="4413"/>
                  </a:lnTo>
                  <a:lnTo>
                    <a:pt x="3214" y="3268"/>
                  </a:lnTo>
                  <a:lnTo>
                    <a:pt x="3669" y="2138"/>
                  </a:lnTo>
                  <a:close/>
                  <a:moveTo>
                    <a:pt x="7034" y="4124"/>
                  </a:moveTo>
                  <a:lnTo>
                    <a:pt x="7131" y="4151"/>
                  </a:lnTo>
                  <a:lnTo>
                    <a:pt x="7255" y="4206"/>
                  </a:lnTo>
                  <a:lnTo>
                    <a:pt x="7586" y="4413"/>
                  </a:lnTo>
                  <a:lnTo>
                    <a:pt x="6510" y="4413"/>
                  </a:lnTo>
                  <a:lnTo>
                    <a:pt x="6689" y="4275"/>
                  </a:lnTo>
                  <a:lnTo>
                    <a:pt x="6827" y="4179"/>
                  </a:lnTo>
                  <a:lnTo>
                    <a:pt x="6937" y="4137"/>
                  </a:lnTo>
                  <a:lnTo>
                    <a:pt x="6979" y="4124"/>
                  </a:lnTo>
                  <a:close/>
                  <a:moveTo>
                    <a:pt x="9378" y="3820"/>
                  </a:moveTo>
                  <a:lnTo>
                    <a:pt x="9530" y="4110"/>
                  </a:lnTo>
                  <a:lnTo>
                    <a:pt x="9682" y="4413"/>
                  </a:lnTo>
                  <a:lnTo>
                    <a:pt x="8358" y="4413"/>
                  </a:lnTo>
                  <a:lnTo>
                    <a:pt x="8606" y="4261"/>
                  </a:lnTo>
                  <a:lnTo>
                    <a:pt x="8868" y="4110"/>
                  </a:lnTo>
                  <a:lnTo>
                    <a:pt x="9378" y="3820"/>
                  </a:lnTo>
                  <a:close/>
                  <a:moveTo>
                    <a:pt x="11226" y="2744"/>
                  </a:moveTo>
                  <a:lnTo>
                    <a:pt x="11695" y="4399"/>
                  </a:lnTo>
                  <a:lnTo>
                    <a:pt x="11557" y="4413"/>
                  </a:lnTo>
                  <a:lnTo>
                    <a:pt x="11488" y="4413"/>
                  </a:lnTo>
                  <a:lnTo>
                    <a:pt x="11420" y="4399"/>
                  </a:lnTo>
                  <a:lnTo>
                    <a:pt x="11392" y="4330"/>
                  </a:lnTo>
                  <a:lnTo>
                    <a:pt x="11364" y="4248"/>
                  </a:lnTo>
                  <a:lnTo>
                    <a:pt x="11282" y="4082"/>
                  </a:lnTo>
                  <a:lnTo>
                    <a:pt x="11185" y="3917"/>
                  </a:lnTo>
                  <a:lnTo>
                    <a:pt x="11047" y="3751"/>
                  </a:lnTo>
                  <a:lnTo>
                    <a:pt x="10785" y="3420"/>
                  </a:lnTo>
                  <a:lnTo>
                    <a:pt x="10551" y="3131"/>
                  </a:lnTo>
                  <a:lnTo>
                    <a:pt x="11226" y="2744"/>
                  </a:lnTo>
                  <a:close/>
                  <a:moveTo>
                    <a:pt x="10316" y="3282"/>
                  </a:moveTo>
                  <a:lnTo>
                    <a:pt x="10371" y="3296"/>
                  </a:lnTo>
                  <a:lnTo>
                    <a:pt x="10427" y="3324"/>
                  </a:lnTo>
                  <a:lnTo>
                    <a:pt x="10482" y="3379"/>
                  </a:lnTo>
                  <a:lnTo>
                    <a:pt x="10620" y="3517"/>
                  </a:lnTo>
                  <a:lnTo>
                    <a:pt x="10758" y="3696"/>
                  </a:lnTo>
                  <a:lnTo>
                    <a:pt x="11006" y="4082"/>
                  </a:lnTo>
                  <a:lnTo>
                    <a:pt x="11185" y="4358"/>
                  </a:lnTo>
                  <a:lnTo>
                    <a:pt x="11047" y="4399"/>
                  </a:lnTo>
                  <a:lnTo>
                    <a:pt x="10895" y="4413"/>
                  </a:lnTo>
                  <a:lnTo>
                    <a:pt x="10730" y="4427"/>
                  </a:lnTo>
                  <a:lnTo>
                    <a:pt x="10564" y="4427"/>
                  </a:lnTo>
                  <a:lnTo>
                    <a:pt x="10233" y="4413"/>
                  </a:lnTo>
                  <a:lnTo>
                    <a:pt x="9916" y="4399"/>
                  </a:lnTo>
                  <a:lnTo>
                    <a:pt x="9572" y="3737"/>
                  </a:lnTo>
                  <a:lnTo>
                    <a:pt x="9572" y="3724"/>
                  </a:lnTo>
                  <a:lnTo>
                    <a:pt x="9585" y="3696"/>
                  </a:lnTo>
                  <a:lnTo>
                    <a:pt x="9654" y="3641"/>
                  </a:lnTo>
                  <a:lnTo>
                    <a:pt x="9875" y="3503"/>
                  </a:lnTo>
                  <a:lnTo>
                    <a:pt x="10275" y="3296"/>
                  </a:lnTo>
                  <a:lnTo>
                    <a:pt x="10316" y="3282"/>
                  </a:lnTo>
                  <a:close/>
                  <a:moveTo>
                    <a:pt x="4359" y="2538"/>
                  </a:moveTo>
                  <a:lnTo>
                    <a:pt x="5944" y="3448"/>
                  </a:lnTo>
                  <a:lnTo>
                    <a:pt x="4965" y="4344"/>
                  </a:lnTo>
                  <a:lnTo>
                    <a:pt x="4924" y="4372"/>
                  </a:lnTo>
                  <a:lnTo>
                    <a:pt x="4883" y="4386"/>
                  </a:lnTo>
                  <a:lnTo>
                    <a:pt x="4772" y="4427"/>
                  </a:lnTo>
                  <a:lnTo>
                    <a:pt x="4634" y="4441"/>
                  </a:lnTo>
                  <a:lnTo>
                    <a:pt x="4496" y="4441"/>
                  </a:lnTo>
                  <a:lnTo>
                    <a:pt x="4207" y="4413"/>
                  </a:lnTo>
                  <a:lnTo>
                    <a:pt x="3972" y="4399"/>
                  </a:lnTo>
                  <a:lnTo>
                    <a:pt x="4359" y="2538"/>
                  </a:lnTo>
                  <a:close/>
                  <a:moveTo>
                    <a:pt x="2648" y="1545"/>
                  </a:moveTo>
                  <a:lnTo>
                    <a:pt x="2841" y="1641"/>
                  </a:lnTo>
                  <a:lnTo>
                    <a:pt x="3131" y="1793"/>
                  </a:lnTo>
                  <a:lnTo>
                    <a:pt x="3269" y="1876"/>
                  </a:lnTo>
                  <a:lnTo>
                    <a:pt x="3379" y="1958"/>
                  </a:lnTo>
                  <a:lnTo>
                    <a:pt x="3448" y="2027"/>
                  </a:lnTo>
                  <a:lnTo>
                    <a:pt x="3476" y="2055"/>
                  </a:lnTo>
                  <a:lnTo>
                    <a:pt x="3476" y="2082"/>
                  </a:lnTo>
                  <a:lnTo>
                    <a:pt x="2952" y="3365"/>
                  </a:lnTo>
                  <a:lnTo>
                    <a:pt x="2869" y="3599"/>
                  </a:lnTo>
                  <a:lnTo>
                    <a:pt x="2773" y="3903"/>
                  </a:lnTo>
                  <a:lnTo>
                    <a:pt x="2731" y="4068"/>
                  </a:lnTo>
                  <a:lnTo>
                    <a:pt x="2662" y="4206"/>
                  </a:lnTo>
                  <a:lnTo>
                    <a:pt x="2593" y="4317"/>
                  </a:lnTo>
                  <a:lnTo>
                    <a:pt x="2566" y="4372"/>
                  </a:lnTo>
                  <a:lnTo>
                    <a:pt x="2524" y="4399"/>
                  </a:lnTo>
                  <a:lnTo>
                    <a:pt x="2497" y="4427"/>
                  </a:lnTo>
                  <a:lnTo>
                    <a:pt x="2442" y="4441"/>
                  </a:lnTo>
                  <a:lnTo>
                    <a:pt x="2317" y="4454"/>
                  </a:lnTo>
                  <a:lnTo>
                    <a:pt x="2166" y="4454"/>
                  </a:lnTo>
                  <a:lnTo>
                    <a:pt x="1986" y="4441"/>
                  </a:lnTo>
                  <a:lnTo>
                    <a:pt x="1655" y="4413"/>
                  </a:lnTo>
                  <a:lnTo>
                    <a:pt x="1407" y="4399"/>
                  </a:lnTo>
                  <a:lnTo>
                    <a:pt x="2648" y="1545"/>
                  </a:lnTo>
                  <a:close/>
                  <a:moveTo>
                    <a:pt x="7586" y="4579"/>
                  </a:moveTo>
                  <a:lnTo>
                    <a:pt x="6662" y="5116"/>
                  </a:lnTo>
                  <a:lnTo>
                    <a:pt x="6524" y="4868"/>
                  </a:lnTo>
                  <a:lnTo>
                    <a:pt x="6455" y="4730"/>
                  </a:lnTo>
                  <a:lnTo>
                    <a:pt x="6386" y="4579"/>
                  </a:lnTo>
                  <a:close/>
                  <a:moveTo>
                    <a:pt x="9737" y="4579"/>
                  </a:moveTo>
                  <a:lnTo>
                    <a:pt x="9627" y="5310"/>
                  </a:lnTo>
                  <a:lnTo>
                    <a:pt x="8992" y="4965"/>
                  </a:lnTo>
                  <a:lnTo>
                    <a:pt x="8675" y="4772"/>
                  </a:lnTo>
                  <a:lnTo>
                    <a:pt x="8358" y="4579"/>
                  </a:lnTo>
                  <a:close/>
                  <a:moveTo>
                    <a:pt x="10992" y="4579"/>
                  </a:moveTo>
                  <a:lnTo>
                    <a:pt x="10854" y="4772"/>
                  </a:lnTo>
                  <a:lnTo>
                    <a:pt x="10716" y="4951"/>
                  </a:lnTo>
                  <a:lnTo>
                    <a:pt x="10440" y="5296"/>
                  </a:lnTo>
                  <a:lnTo>
                    <a:pt x="10289" y="5503"/>
                  </a:lnTo>
                  <a:lnTo>
                    <a:pt x="10233" y="5558"/>
                  </a:lnTo>
                  <a:lnTo>
                    <a:pt x="10178" y="5585"/>
                  </a:lnTo>
                  <a:lnTo>
                    <a:pt x="10123" y="5585"/>
                  </a:lnTo>
                  <a:lnTo>
                    <a:pt x="10040" y="5558"/>
                  </a:lnTo>
                  <a:lnTo>
                    <a:pt x="9820" y="5434"/>
                  </a:lnTo>
                  <a:lnTo>
                    <a:pt x="9875" y="4965"/>
                  </a:lnTo>
                  <a:lnTo>
                    <a:pt x="9916" y="4689"/>
                  </a:lnTo>
                  <a:lnTo>
                    <a:pt x="9944" y="4606"/>
                  </a:lnTo>
                  <a:lnTo>
                    <a:pt x="9958" y="4592"/>
                  </a:lnTo>
                  <a:lnTo>
                    <a:pt x="9971" y="4579"/>
                  </a:lnTo>
                  <a:close/>
                  <a:moveTo>
                    <a:pt x="6165" y="4579"/>
                  </a:moveTo>
                  <a:lnTo>
                    <a:pt x="6262" y="4744"/>
                  </a:lnTo>
                  <a:lnTo>
                    <a:pt x="6372" y="4951"/>
                  </a:lnTo>
                  <a:lnTo>
                    <a:pt x="6427" y="5061"/>
                  </a:lnTo>
                  <a:lnTo>
                    <a:pt x="6455" y="5144"/>
                  </a:lnTo>
                  <a:lnTo>
                    <a:pt x="6455" y="5185"/>
                  </a:lnTo>
                  <a:lnTo>
                    <a:pt x="6441" y="5227"/>
                  </a:lnTo>
                  <a:lnTo>
                    <a:pt x="6427" y="5254"/>
                  </a:lnTo>
                  <a:lnTo>
                    <a:pt x="6400" y="5282"/>
                  </a:lnTo>
                  <a:lnTo>
                    <a:pt x="5434" y="5834"/>
                  </a:lnTo>
                  <a:lnTo>
                    <a:pt x="5117" y="4579"/>
                  </a:lnTo>
                  <a:close/>
                  <a:moveTo>
                    <a:pt x="7696" y="4785"/>
                  </a:moveTo>
                  <a:lnTo>
                    <a:pt x="7075" y="5847"/>
                  </a:lnTo>
                  <a:lnTo>
                    <a:pt x="6758" y="5323"/>
                  </a:lnTo>
                  <a:lnTo>
                    <a:pt x="7696" y="4785"/>
                  </a:lnTo>
                  <a:close/>
                  <a:moveTo>
                    <a:pt x="8248" y="4785"/>
                  </a:moveTo>
                  <a:lnTo>
                    <a:pt x="9516" y="5516"/>
                  </a:lnTo>
                  <a:lnTo>
                    <a:pt x="8923" y="5944"/>
                  </a:lnTo>
                  <a:lnTo>
                    <a:pt x="8248" y="4785"/>
                  </a:lnTo>
                  <a:close/>
                  <a:moveTo>
                    <a:pt x="7875" y="4882"/>
                  </a:moveTo>
                  <a:lnTo>
                    <a:pt x="7875" y="6344"/>
                  </a:lnTo>
                  <a:lnTo>
                    <a:pt x="7227" y="6013"/>
                  </a:lnTo>
                  <a:lnTo>
                    <a:pt x="7875" y="4882"/>
                  </a:lnTo>
                  <a:close/>
                  <a:moveTo>
                    <a:pt x="8096" y="4882"/>
                  </a:moveTo>
                  <a:lnTo>
                    <a:pt x="8772" y="6054"/>
                  </a:lnTo>
                  <a:lnTo>
                    <a:pt x="8096" y="6344"/>
                  </a:lnTo>
                  <a:lnTo>
                    <a:pt x="8096" y="4882"/>
                  </a:lnTo>
                  <a:close/>
                  <a:moveTo>
                    <a:pt x="11709" y="4606"/>
                  </a:moveTo>
                  <a:lnTo>
                    <a:pt x="11378" y="6344"/>
                  </a:lnTo>
                  <a:lnTo>
                    <a:pt x="10358" y="5751"/>
                  </a:lnTo>
                  <a:lnTo>
                    <a:pt x="10992" y="4937"/>
                  </a:lnTo>
                  <a:lnTo>
                    <a:pt x="11157" y="4744"/>
                  </a:lnTo>
                  <a:lnTo>
                    <a:pt x="11226" y="4689"/>
                  </a:lnTo>
                  <a:lnTo>
                    <a:pt x="11282" y="4648"/>
                  </a:lnTo>
                  <a:lnTo>
                    <a:pt x="11364" y="4620"/>
                  </a:lnTo>
                  <a:lnTo>
                    <a:pt x="11447" y="4606"/>
                  </a:lnTo>
                  <a:close/>
                  <a:moveTo>
                    <a:pt x="4896" y="4579"/>
                  </a:moveTo>
                  <a:lnTo>
                    <a:pt x="5227" y="5861"/>
                  </a:lnTo>
                  <a:lnTo>
                    <a:pt x="5227" y="5889"/>
                  </a:lnTo>
                  <a:lnTo>
                    <a:pt x="5214" y="5930"/>
                  </a:lnTo>
                  <a:lnTo>
                    <a:pt x="5186" y="5971"/>
                  </a:lnTo>
                  <a:lnTo>
                    <a:pt x="5145" y="6027"/>
                  </a:lnTo>
                  <a:lnTo>
                    <a:pt x="5020" y="6109"/>
                  </a:lnTo>
                  <a:lnTo>
                    <a:pt x="4883" y="6192"/>
                  </a:lnTo>
                  <a:lnTo>
                    <a:pt x="4579" y="6344"/>
                  </a:lnTo>
                  <a:lnTo>
                    <a:pt x="4359" y="6454"/>
                  </a:lnTo>
                  <a:lnTo>
                    <a:pt x="4165" y="5530"/>
                  </a:lnTo>
                  <a:lnTo>
                    <a:pt x="3972" y="4579"/>
                  </a:lnTo>
                  <a:close/>
                  <a:moveTo>
                    <a:pt x="9751" y="5709"/>
                  </a:moveTo>
                  <a:lnTo>
                    <a:pt x="9820" y="5723"/>
                  </a:lnTo>
                  <a:lnTo>
                    <a:pt x="9889" y="5737"/>
                  </a:lnTo>
                  <a:lnTo>
                    <a:pt x="10054" y="5820"/>
                  </a:lnTo>
                  <a:lnTo>
                    <a:pt x="9406" y="6785"/>
                  </a:lnTo>
                  <a:lnTo>
                    <a:pt x="9020" y="6123"/>
                  </a:lnTo>
                  <a:lnTo>
                    <a:pt x="9309" y="5903"/>
                  </a:lnTo>
                  <a:lnTo>
                    <a:pt x="9420" y="5820"/>
                  </a:lnTo>
                  <a:lnTo>
                    <a:pt x="9530" y="5751"/>
                  </a:lnTo>
                  <a:lnTo>
                    <a:pt x="9640" y="5709"/>
                  </a:lnTo>
                  <a:close/>
                  <a:moveTo>
                    <a:pt x="6579" y="5420"/>
                  </a:moveTo>
                  <a:lnTo>
                    <a:pt x="6813" y="5751"/>
                  </a:lnTo>
                  <a:lnTo>
                    <a:pt x="6868" y="5861"/>
                  </a:lnTo>
                  <a:lnTo>
                    <a:pt x="6924" y="5958"/>
                  </a:lnTo>
                  <a:lnTo>
                    <a:pt x="6951" y="6027"/>
                  </a:lnTo>
                  <a:lnTo>
                    <a:pt x="6951" y="6054"/>
                  </a:lnTo>
                  <a:lnTo>
                    <a:pt x="6937" y="6082"/>
                  </a:lnTo>
                  <a:lnTo>
                    <a:pt x="6469" y="6895"/>
                  </a:lnTo>
                  <a:lnTo>
                    <a:pt x="5545" y="6027"/>
                  </a:lnTo>
                  <a:lnTo>
                    <a:pt x="6579" y="5420"/>
                  </a:lnTo>
                  <a:close/>
                  <a:moveTo>
                    <a:pt x="3765" y="4579"/>
                  </a:moveTo>
                  <a:lnTo>
                    <a:pt x="4110" y="6220"/>
                  </a:lnTo>
                  <a:lnTo>
                    <a:pt x="4124" y="6330"/>
                  </a:lnTo>
                  <a:lnTo>
                    <a:pt x="4124" y="6413"/>
                  </a:lnTo>
                  <a:lnTo>
                    <a:pt x="4110" y="6496"/>
                  </a:lnTo>
                  <a:lnTo>
                    <a:pt x="4083" y="6565"/>
                  </a:lnTo>
                  <a:lnTo>
                    <a:pt x="4041" y="6620"/>
                  </a:lnTo>
                  <a:lnTo>
                    <a:pt x="4000" y="6675"/>
                  </a:lnTo>
                  <a:lnTo>
                    <a:pt x="3945" y="6730"/>
                  </a:lnTo>
                  <a:lnTo>
                    <a:pt x="3890" y="6771"/>
                  </a:lnTo>
                  <a:lnTo>
                    <a:pt x="3738" y="6854"/>
                  </a:lnTo>
                  <a:lnTo>
                    <a:pt x="3586" y="6937"/>
                  </a:lnTo>
                  <a:lnTo>
                    <a:pt x="3407" y="7006"/>
                  </a:lnTo>
                  <a:lnTo>
                    <a:pt x="3228" y="7102"/>
                  </a:lnTo>
                  <a:lnTo>
                    <a:pt x="2979" y="5861"/>
                  </a:lnTo>
                  <a:lnTo>
                    <a:pt x="2717" y="4579"/>
                  </a:lnTo>
                  <a:close/>
                  <a:moveTo>
                    <a:pt x="10261" y="5944"/>
                  </a:moveTo>
                  <a:lnTo>
                    <a:pt x="10371" y="5999"/>
                  </a:lnTo>
                  <a:lnTo>
                    <a:pt x="10689" y="6178"/>
                  </a:lnTo>
                  <a:lnTo>
                    <a:pt x="11213" y="6496"/>
                  </a:lnTo>
                  <a:lnTo>
                    <a:pt x="10840" y="6689"/>
                  </a:lnTo>
                  <a:lnTo>
                    <a:pt x="10578" y="6813"/>
                  </a:lnTo>
                  <a:lnTo>
                    <a:pt x="10302" y="6937"/>
                  </a:lnTo>
                  <a:lnTo>
                    <a:pt x="10027" y="7033"/>
                  </a:lnTo>
                  <a:lnTo>
                    <a:pt x="9916" y="7075"/>
                  </a:lnTo>
                  <a:lnTo>
                    <a:pt x="9792" y="7089"/>
                  </a:lnTo>
                  <a:lnTo>
                    <a:pt x="9696" y="7102"/>
                  </a:lnTo>
                  <a:lnTo>
                    <a:pt x="9627" y="7089"/>
                  </a:lnTo>
                  <a:lnTo>
                    <a:pt x="9558" y="7047"/>
                  </a:lnTo>
                  <a:lnTo>
                    <a:pt x="9544" y="7020"/>
                  </a:lnTo>
                  <a:lnTo>
                    <a:pt x="9530" y="6978"/>
                  </a:lnTo>
                  <a:lnTo>
                    <a:pt x="10220" y="5944"/>
                  </a:lnTo>
                  <a:close/>
                  <a:moveTo>
                    <a:pt x="7117" y="6192"/>
                  </a:moveTo>
                  <a:lnTo>
                    <a:pt x="7834" y="6551"/>
                  </a:lnTo>
                  <a:lnTo>
                    <a:pt x="7861" y="6565"/>
                  </a:lnTo>
                  <a:lnTo>
                    <a:pt x="7875" y="6592"/>
                  </a:lnTo>
                  <a:lnTo>
                    <a:pt x="7889" y="6675"/>
                  </a:lnTo>
                  <a:lnTo>
                    <a:pt x="7889" y="6785"/>
                  </a:lnTo>
                  <a:lnTo>
                    <a:pt x="7889" y="6909"/>
                  </a:lnTo>
                  <a:lnTo>
                    <a:pt x="7875" y="7309"/>
                  </a:lnTo>
                  <a:lnTo>
                    <a:pt x="6648" y="6992"/>
                  </a:lnTo>
                  <a:lnTo>
                    <a:pt x="7117" y="6192"/>
                  </a:lnTo>
                  <a:close/>
                  <a:moveTo>
                    <a:pt x="8854" y="6220"/>
                  </a:moveTo>
                  <a:lnTo>
                    <a:pt x="8910" y="6261"/>
                  </a:lnTo>
                  <a:lnTo>
                    <a:pt x="8965" y="6330"/>
                  </a:lnTo>
                  <a:lnTo>
                    <a:pt x="9089" y="6537"/>
                  </a:lnTo>
                  <a:lnTo>
                    <a:pt x="9185" y="6771"/>
                  </a:lnTo>
                  <a:lnTo>
                    <a:pt x="9268" y="6923"/>
                  </a:lnTo>
                  <a:lnTo>
                    <a:pt x="8096" y="7309"/>
                  </a:lnTo>
                  <a:lnTo>
                    <a:pt x="8096" y="6578"/>
                  </a:lnTo>
                  <a:lnTo>
                    <a:pt x="8248" y="6482"/>
                  </a:lnTo>
                  <a:lnTo>
                    <a:pt x="8468" y="6358"/>
                  </a:lnTo>
                  <a:lnTo>
                    <a:pt x="8592" y="6302"/>
                  </a:lnTo>
                  <a:lnTo>
                    <a:pt x="8703" y="6247"/>
                  </a:lnTo>
                  <a:lnTo>
                    <a:pt x="8799" y="6220"/>
                  </a:lnTo>
                  <a:close/>
                  <a:moveTo>
                    <a:pt x="2483" y="4579"/>
                  </a:moveTo>
                  <a:lnTo>
                    <a:pt x="2511" y="4592"/>
                  </a:lnTo>
                  <a:lnTo>
                    <a:pt x="2524" y="4620"/>
                  </a:lnTo>
                  <a:lnTo>
                    <a:pt x="2552" y="4717"/>
                  </a:lnTo>
                  <a:lnTo>
                    <a:pt x="2621" y="5006"/>
                  </a:lnTo>
                  <a:lnTo>
                    <a:pt x="2704" y="5516"/>
                  </a:lnTo>
                  <a:lnTo>
                    <a:pt x="2993" y="6951"/>
                  </a:lnTo>
                  <a:lnTo>
                    <a:pt x="3007" y="7075"/>
                  </a:lnTo>
                  <a:lnTo>
                    <a:pt x="2993" y="7185"/>
                  </a:lnTo>
                  <a:lnTo>
                    <a:pt x="2966" y="7254"/>
                  </a:lnTo>
                  <a:lnTo>
                    <a:pt x="2910" y="7309"/>
                  </a:lnTo>
                  <a:lnTo>
                    <a:pt x="2828" y="7364"/>
                  </a:lnTo>
                  <a:lnTo>
                    <a:pt x="2731" y="7406"/>
                  </a:lnTo>
                  <a:lnTo>
                    <a:pt x="2621" y="7461"/>
                  </a:lnTo>
                  <a:lnTo>
                    <a:pt x="2497" y="7530"/>
                  </a:lnTo>
                  <a:lnTo>
                    <a:pt x="1421" y="4579"/>
                  </a:lnTo>
                  <a:close/>
                  <a:moveTo>
                    <a:pt x="5351" y="6123"/>
                  </a:moveTo>
                  <a:lnTo>
                    <a:pt x="6303" y="7020"/>
                  </a:lnTo>
                  <a:lnTo>
                    <a:pt x="6317" y="7047"/>
                  </a:lnTo>
                  <a:lnTo>
                    <a:pt x="6331" y="7089"/>
                  </a:lnTo>
                  <a:lnTo>
                    <a:pt x="6331" y="7130"/>
                  </a:lnTo>
                  <a:lnTo>
                    <a:pt x="6317" y="7185"/>
                  </a:lnTo>
                  <a:lnTo>
                    <a:pt x="6275" y="7295"/>
                  </a:lnTo>
                  <a:lnTo>
                    <a:pt x="6207" y="7420"/>
                  </a:lnTo>
                  <a:lnTo>
                    <a:pt x="6041" y="7668"/>
                  </a:lnTo>
                  <a:lnTo>
                    <a:pt x="5917" y="7847"/>
                  </a:lnTo>
                  <a:lnTo>
                    <a:pt x="4469" y="6647"/>
                  </a:lnTo>
                  <a:lnTo>
                    <a:pt x="5351" y="6123"/>
                  </a:lnTo>
                  <a:close/>
                  <a:moveTo>
                    <a:pt x="9365" y="7158"/>
                  </a:moveTo>
                  <a:lnTo>
                    <a:pt x="9420" y="7185"/>
                  </a:lnTo>
                  <a:lnTo>
                    <a:pt x="9461" y="7213"/>
                  </a:lnTo>
                  <a:lnTo>
                    <a:pt x="9475" y="7268"/>
                  </a:lnTo>
                  <a:lnTo>
                    <a:pt x="9461" y="7309"/>
                  </a:lnTo>
                  <a:lnTo>
                    <a:pt x="9420" y="7364"/>
                  </a:lnTo>
                  <a:lnTo>
                    <a:pt x="9282" y="7475"/>
                  </a:lnTo>
                  <a:lnTo>
                    <a:pt x="9075" y="7613"/>
                  </a:lnTo>
                  <a:lnTo>
                    <a:pt x="8841" y="7751"/>
                  </a:lnTo>
                  <a:lnTo>
                    <a:pt x="8385" y="8026"/>
                  </a:lnTo>
                  <a:lnTo>
                    <a:pt x="8206" y="8123"/>
                  </a:lnTo>
                  <a:lnTo>
                    <a:pt x="8096" y="8206"/>
                  </a:lnTo>
                  <a:lnTo>
                    <a:pt x="8096" y="7516"/>
                  </a:lnTo>
                  <a:lnTo>
                    <a:pt x="8385" y="7406"/>
                  </a:lnTo>
                  <a:lnTo>
                    <a:pt x="8606" y="7323"/>
                  </a:lnTo>
                  <a:lnTo>
                    <a:pt x="8854" y="7240"/>
                  </a:lnTo>
                  <a:lnTo>
                    <a:pt x="9089" y="7185"/>
                  </a:lnTo>
                  <a:lnTo>
                    <a:pt x="9199" y="7158"/>
                  </a:lnTo>
                  <a:close/>
                  <a:moveTo>
                    <a:pt x="11420" y="6689"/>
                  </a:moveTo>
                  <a:lnTo>
                    <a:pt x="11516" y="6702"/>
                  </a:lnTo>
                  <a:lnTo>
                    <a:pt x="11613" y="6730"/>
                  </a:lnTo>
                  <a:lnTo>
                    <a:pt x="11723" y="6785"/>
                  </a:lnTo>
                  <a:lnTo>
                    <a:pt x="12026" y="6964"/>
                  </a:lnTo>
                  <a:lnTo>
                    <a:pt x="10289" y="8316"/>
                  </a:lnTo>
                  <a:lnTo>
                    <a:pt x="9737" y="7351"/>
                  </a:lnTo>
                  <a:lnTo>
                    <a:pt x="10992" y="6813"/>
                  </a:lnTo>
                  <a:lnTo>
                    <a:pt x="11171" y="6744"/>
                  </a:lnTo>
                  <a:lnTo>
                    <a:pt x="11295" y="6702"/>
                  </a:lnTo>
                  <a:lnTo>
                    <a:pt x="11420" y="6689"/>
                  </a:lnTo>
                  <a:close/>
                  <a:moveTo>
                    <a:pt x="6689" y="7199"/>
                  </a:moveTo>
                  <a:lnTo>
                    <a:pt x="6786" y="7213"/>
                  </a:lnTo>
                  <a:lnTo>
                    <a:pt x="6965" y="7268"/>
                  </a:lnTo>
                  <a:lnTo>
                    <a:pt x="7131" y="7337"/>
                  </a:lnTo>
                  <a:lnTo>
                    <a:pt x="7530" y="7420"/>
                  </a:lnTo>
                  <a:lnTo>
                    <a:pt x="7668" y="7447"/>
                  </a:lnTo>
                  <a:lnTo>
                    <a:pt x="7765" y="7489"/>
                  </a:lnTo>
                  <a:lnTo>
                    <a:pt x="7848" y="7516"/>
                  </a:lnTo>
                  <a:lnTo>
                    <a:pt x="7861" y="7544"/>
                  </a:lnTo>
                  <a:lnTo>
                    <a:pt x="7875" y="7557"/>
                  </a:lnTo>
                  <a:lnTo>
                    <a:pt x="7889" y="7971"/>
                  </a:lnTo>
                  <a:lnTo>
                    <a:pt x="7875" y="8178"/>
                  </a:lnTo>
                  <a:lnTo>
                    <a:pt x="7861" y="8275"/>
                  </a:lnTo>
                  <a:lnTo>
                    <a:pt x="7848" y="8357"/>
                  </a:lnTo>
                  <a:lnTo>
                    <a:pt x="6110" y="7944"/>
                  </a:lnTo>
                  <a:lnTo>
                    <a:pt x="6496" y="7268"/>
                  </a:lnTo>
                  <a:lnTo>
                    <a:pt x="6510" y="7240"/>
                  </a:lnTo>
                  <a:lnTo>
                    <a:pt x="6537" y="7213"/>
                  </a:lnTo>
                  <a:lnTo>
                    <a:pt x="6606" y="7199"/>
                  </a:lnTo>
                  <a:close/>
                  <a:moveTo>
                    <a:pt x="4276" y="6758"/>
                  </a:moveTo>
                  <a:lnTo>
                    <a:pt x="5558" y="7819"/>
                  </a:lnTo>
                  <a:lnTo>
                    <a:pt x="5655" y="7888"/>
                  </a:lnTo>
                  <a:lnTo>
                    <a:pt x="5738" y="7944"/>
                  </a:lnTo>
                  <a:lnTo>
                    <a:pt x="5765" y="7985"/>
                  </a:lnTo>
                  <a:lnTo>
                    <a:pt x="5793" y="8026"/>
                  </a:lnTo>
                  <a:lnTo>
                    <a:pt x="5779" y="8068"/>
                  </a:lnTo>
                  <a:lnTo>
                    <a:pt x="5765" y="8123"/>
                  </a:lnTo>
                  <a:lnTo>
                    <a:pt x="5296" y="8923"/>
                  </a:lnTo>
                  <a:lnTo>
                    <a:pt x="3338" y="7295"/>
                  </a:lnTo>
                  <a:lnTo>
                    <a:pt x="4276" y="6758"/>
                  </a:lnTo>
                  <a:close/>
                  <a:moveTo>
                    <a:pt x="9572" y="7447"/>
                  </a:moveTo>
                  <a:lnTo>
                    <a:pt x="10123" y="8399"/>
                  </a:lnTo>
                  <a:lnTo>
                    <a:pt x="8096" y="9006"/>
                  </a:lnTo>
                  <a:lnTo>
                    <a:pt x="8096" y="8440"/>
                  </a:lnTo>
                  <a:lnTo>
                    <a:pt x="9572" y="7447"/>
                  </a:lnTo>
                  <a:close/>
                  <a:moveTo>
                    <a:pt x="6000" y="8123"/>
                  </a:moveTo>
                  <a:lnTo>
                    <a:pt x="7241" y="8426"/>
                  </a:lnTo>
                  <a:lnTo>
                    <a:pt x="7572" y="8495"/>
                  </a:lnTo>
                  <a:lnTo>
                    <a:pt x="7682" y="8523"/>
                  </a:lnTo>
                  <a:lnTo>
                    <a:pt x="7765" y="8564"/>
                  </a:lnTo>
                  <a:lnTo>
                    <a:pt x="7792" y="8592"/>
                  </a:lnTo>
                  <a:lnTo>
                    <a:pt x="7820" y="8619"/>
                  </a:lnTo>
                  <a:lnTo>
                    <a:pt x="7848" y="8716"/>
                  </a:lnTo>
                  <a:lnTo>
                    <a:pt x="7861" y="8854"/>
                  </a:lnTo>
                  <a:lnTo>
                    <a:pt x="7875" y="9033"/>
                  </a:lnTo>
                  <a:lnTo>
                    <a:pt x="5503" y="8978"/>
                  </a:lnTo>
                  <a:lnTo>
                    <a:pt x="6000" y="8123"/>
                  </a:lnTo>
                  <a:close/>
                  <a:moveTo>
                    <a:pt x="3172" y="7420"/>
                  </a:moveTo>
                  <a:lnTo>
                    <a:pt x="3186" y="7433"/>
                  </a:lnTo>
                  <a:lnTo>
                    <a:pt x="3986" y="8095"/>
                  </a:lnTo>
                  <a:lnTo>
                    <a:pt x="4993" y="8923"/>
                  </a:lnTo>
                  <a:lnTo>
                    <a:pt x="5076" y="8992"/>
                  </a:lnTo>
                  <a:lnTo>
                    <a:pt x="5131" y="9061"/>
                  </a:lnTo>
                  <a:lnTo>
                    <a:pt x="5158" y="9102"/>
                  </a:lnTo>
                  <a:lnTo>
                    <a:pt x="5158" y="9157"/>
                  </a:lnTo>
                  <a:lnTo>
                    <a:pt x="5145" y="9212"/>
                  </a:lnTo>
                  <a:lnTo>
                    <a:pt x="5103" y="9268"/>
                  </a:lnTo>
                  <a:lnTo>
                    <a:pt x="4993" y="9461"/>
                  </a:lnTo>
                  <a:lnTo>
                    <a:pt x="4717" y="9212"/>
                  </a:lnTo>
                  <a:lnTo>
                    <a:pt x="4441" y="8978"/>
                  </a:lnTo>
                  <a:lnTo>
                    <a:pt x="4138" y="8757"/>
                  </a:lnTo>
                  <a:lnTo>
                    <a:pt x="3834" y="8537"/>
                  </a:lnTo>
                  <a:lnTo>
                    <a:pt x="3228" y="8123"/>
                  </a:lnTo>
                  <a:lnTo>
                    <a:pt x="2635" y="7695"/>
                  </a:lnTo>
                  <a:lnTo>
                    <a:pt x="2910" y="7516"/>
                  </a:lnTo>
                  <a:lnTo>
                    <a:pt x="2993" y="7461"/>
                  </a:lnTo>
                  <a:lnTo>
                    <a:pt x="3076" y="7433"/>
                  </a:lnTo>
                  <a:lnTo>
                    <a:pt x="3145" y="7420"/>
                  </a:lnTo>
                  <a:close/>
                  <a:moveTo>
                    <a:pt x="10220" y="8592"/>
                  </a:moveTo>
                  <a:lnTo>
                    <a:pt x="10233" y="8619"/>
                  </a:lnTo>
                  <a:lnTo>
                    <a:pt x="10302" y="8702"/>
                  </a:lnTo>
                  <a:lnTo>
                    <a:pt x="10454" y="8964"/>
                  </a:lnTo>
                  <a:lnTo>
                    <a:pt x="10702" y="9433"/>
                  </a:lnTo>
                  <a:lnTo>
                    <a:pt x="8068" y="10123"/>
                  </a:lnTo>
                  <a:lnTo>
                    <a:pt x="8054" y="9930"/>
                  </a:lnTo>
                  <a:lnTo>
                    <a:pt x="8041" y="9654"/>
                  </a:lnTo>
                  <a:lnTo>
                    <a:pt x="8027" y="9516"/>
                  </a:lnTo>
                  <a:lnTo>
                    <a:pt x="8027" y="9392"/>
                  </a:lnTo>
                  <a:lnTo>
                    <a:pt x="8041" y="9281"/>
                  </a:lnTo>
                  <a:lnTo>
                    <a:pt x="8054" y="9240"/>
                  </a:lnTo>
                  <a:lnTo>
                    <a:pt x="8068" y="9212"/>
                  </a:lnTo>
                  <a:lnTo>
                    <a:pt x="8110" y="9185"/>
                  </a:lnTo>
                  <a:lnTo>
                    <a:pt x="8151" y="9157"/>
                  </a:lnTo>
                  <a:lnTo>
                    <a:pt x="8261" y="9116"/>
                  </a:lnTo>
                  <a:lnTo>
                    <a:pt x="8399" y="9074"/>
                  </a:lnTo>
                  <a:lnTo>
                    <a:pt x="8551" y="9033"/>
                  </a:lnTo>
                  <a:lnTo>
                    <a:pt x="8854" y="8978"/>
                  </a:lnTo>
                  <a:lnTo>
                    <a:pt x="9061" y="8923"/>
                  </a:lnTo>
                  <a:lnTo>
                    <a:pt x="10206" y="8592"/>
                  </a:lnTo>
                  <a:close/>
                  <a:moveTo>
                    <a:pt x="5696" y="9185"/>
                  </a:moveTo>
                  <a:lnTo>
                    <a:pt x="7034" y="9226"/>
                  </a:lnTo>
                  <a:lnTo>
                    <a:pt x="7199" y="9212"/>
                  </a:lnTo>
                  <a:lnTo>
                    <a:pt x="7461" y="9199"/>
                  </a:lnTo>
                  <a:lnTo>
                    <a:pt x="7710" y="9199"/>
                  </a:lnTo>
                  <a:lnTo>
                    <a:pt x="7806" y="9212"/>
                  </a:lnTo>
                  <a:lnTo>
                    <a:pt x="7875" y="9240"/>
                  </a:lnTo>
                  <a:lnTo>
                    <a:pt x="7889" y="9268"/>
                  </a:lnTo>
                  <a:lnTo>
                    <a:pt x="7903" y="9295"/>
                  </a:lnTo>
                  <a:lnTo>
                    <a:pt x="7903" y="9392"/>
                  </a:lnTo>
                  <a:lnTo>
                    <a:pt x="7917" y="9516"/>
                  </a:lnTo>
                  <a:lnTo>
                    <a:pt x="7903" y="9667"/>
                  </a:lnTo>
                  <a:lnTo>
                    <a:pt x="7875" y="10136"/>
                  </a:lnTo>
                  <a:lnTo>
                    <a:pt x="6524" y="9847"/>
                  </a:lnTo>
                  <a:lnTo>
                    <a:pt x="5848" y="9695"/>
                  </a:lnTo>
                  <a:lnTo>
                    <a:pt x="5186" y="9543"/>
                  </a:lnTo>
                  <a:lnTo>
                    <a:pt x="5296" y="9350"/>
                  </a:lnTo>
                  <a:lnTo>
                    <a:pt x="5338" y="9281"/>
                  </a:lnTo>
                  <a:lnTo>
                    <a:pt x="5379" y="9240"/>
                  </a:lnTo>
                  <a:lnTo>
                    <a:pt x="5420" y="9212"/>
                  </a:lnTo>
                  <a:lnTo>
                    <a:pt x="5489" y="9199"/>
                  </a:lnTo>
                  <a:lnTo>
                    <a:pt x="5572" y="9185"/>
                  </a:lnTo>
                  <a:close/>
                  <a:moveTo>
                    <a:pt x="4841" y="0"/>
                  </a:moveTo>
                  <a:lnTo>
                    <a:pt x="4648" y="97"/>
                  </a:lnTo>
                  <a:lnTo>
                    <a:pt x="4400" y="234"/>
                  </a:lnTo>
                  <a:lnTo>
                    <a:pt x="2607" y="1269"/>
                  </a:lnTo>
                  <a:lnTo>
                    <a:pt x="2566" y="1283"/>
                  </a:lnTo>
                  <a:lnTo>
                    <a:pt x="2511" y="1269"/>
                  </a:lnTo>
                  <a:lnTo>
                    <a:pt x="2345" y="1200"/>
                  </a:lnTo>
                  <a:lnTo>
                    <a:pt x="2138" y="1076"/>
                  </a:lnTo>
                  <a:lnTo>
                    <a:pt x="1904" y="938"/>
                  </a:lnTo>
                  <a:lnTo>
                    <a:pt x="1449" y="634"/>
                  </a:lnTo>
                  <a:lnTo>
                    <a:pt x="1159" y="441"/>
                  </a:lnTo>
                  <a:lnTo>
                    <a:pt x="1118" y="510"/>
                  </a:lnTo>
                  <a:lnTo>
                    <a:pt x="1118" y="565"/>
                  </a:lnTo>
                  <a:lnTo>
                    <a:pt x="1131" y="621"/>
                  </a:lnTo>
                  <a:lnTo>
                    <a:pt x="1173" y="690"/>
                  </a:lnTo>
                  <a:lnTo>
                    <a:pt x="1242" y="745"/>
                  </a:lnTo>
                  <a:lnTo>
                    <a:pt x="1324" y="814"/>
                  </a:lnTo>
                  <a:lnTo>
                    <a:pt x="1504" y="938"/>
                  </a:lnTo>
                  <a:lnTo>
                    <a:pt x="1724" y="1048"/>
                  </a:lnTo>
                  <a:lnTo>
                    <a:pt x="1931" y="1158"/>
                  </a:lnTo>
                  <a:lnTo>
                    <a:pt x="2248" y="1310"/>
                  </a:lnTo>
                  <a:lnTo>
                    <a:pt x="2317" y="1365"/>
                  </a:lnTo>
                  <a:lnTo>
                    <a:pt x="2359" y="1407"/>
                  </a:lnTo>
                  <a:lnTo>
                    <a:pt x="2386" y="1462"/>
                  </a:lnTo>
                  <a:lnTo>
                    <a:pt x="2414" y="1517"/>
                  </a:lnTo>
                  <a:lnTo>
                    <a:pt x="2414" y="1572"/>
                  </a:lnTo>
                  <a:lnTo>
                    <a:pt x="2414" y="1641"/>
                  </a:lnTo>
                  <a:lnTo>
                    <a:pt x="2373" y="1779"/>
                  </a:lnTo>
                  <a:lnTo>
                    <a:pt x="2304" y="1917"/>
                  </a:lnTo>
                  <a:lnTo>
                    <a:pt x="2235" y="2055"/>
                  </a:lnTo>
                  <a:lnTo>
                    <a:pt x="2152" y="2207"/>
                  </a:lnTo>
                  <a:lnTo>
                    <a:pt x="2083" y="2344"/>
                  </a:lnTo>
                  <a:lnTo>
                    <a:pt x="1256" y="4261"/>
                  </a:lnTo>
                  <a:lnTo>
                    <a:pt x="1214" y="4330"/>
                  </a:lnTo>
                  <a:lnTo>
                    <a:pt x="1159" y="4372"/>
                  </a:lnTo>
                  <a:lnTo>
                    <a:pt x="1090" y="4399"/>
                  </a:lnTo>
                  <a:lnTo>
                    <a:pt x="1021" y="4427"/>
                  </a:lnTo>
                  <a:lnTo>
                    <a:pt x="938" y="4427"/>
                  </a:lnTo>
                  <a:lnTo>
                    <a:pt x="842" y="4413"/>
                  </a:lnTo>
                  <a:lnTo>
                    <a:pt x="663" y="4386"/>
                  </a:lnTo>
                  <a:lnTo>
                    <a:pt x="469" y="4344"/>
                  </a:lnTo>
                  <a:lnTo>
                    <a:pt x="290" y="4317"/>
                  </a:lnTo>
                  <a:lnTo>
                    <a:pt x="221" y="4317"/>
                  </a:lnTo>
                  <a:lnTo>
                    <a:pt x="152" y="4330"/>
                  </a:lnTo>
                  <a:lnTo>
                    <a:pt x="83" y="4358"/>
                  </a:lnTo>
                  <a:lnTo>
                    <a:pt x="42" y="4399"/>
                  </a:lnTo>
                  <a:lnTo>
                    <a:pt x="1" y="4454"/>
                  </a:lnTo>
                  <a:lnTo>
                    <a:pt x="1" y="4482"/>
                  </a:lnTo>
                  <a:lnTo>
                    <a:pt x="14" y="4510"/>
                  </a:lnTo>
                  <a:lnTo>
                    <a:pt x="42" y="4551"/>
                  </a:lnTo>
                  <a:lnTo>
                    <a:pt x="97" y="4579"/>
                  </a:lnTo>
                  <a:lnTo>
                    <a:pt x="180" y="4592"/>
                  </a:lnTo>
                  <a:lnTo>
                    <a:pt x="276" y="4606"/>
                  </a:lnTo>
                  <a:lnTo>
                    <a:pt x="511" y="4606"/>
                  </a:lnTo>
                  <a:lnTo>
                    <a:pt x="980" y="4592"/>
                  </a:lnTo>
                  <a:lnTo>
                    <a:pt x="1145" y="4592"/>
                  </a:lnTo>
                  <a:lnTo>
                    <a:pt x="1187" y="4606"/>
                  </a:lnTo>
                  <a:lnTo>
                    <a:pt x="1214" y="4606"/>
                  </a:lnTo>
                  <a:lnTo>
                    <a:pt x="1821" y="6275"/>
                  </a:lnTo>
                  <a:lnTo>
                    <a:pt x="2097" y="6992"/>
                  </a:lnTo>
                  <a:lnTo>
                    <a:pt x="2262" y="7447"/>
                  </a:lnTo>
                  <a:lnTo>
                    <a:pt x="2304" y="7585"/>
                  </a:lnTo>
                  <a:lnTo>
                    <a:pt x="2304" y="7640"/>
                  </a:lnTo>
                  <a:lnTo>
                    <a:pt x="2304" y="7654"/>
                  </a:lnTo>
                  <a:lnTo>
                    <a:pt x="1973" y="7819"/>
                  </a:lnTo>
                  <a:lnTo>
                    <a:pt x="1752" y="7930"/>
                  </a:lnTo>
                  <a:lnTo>
                    <a:pt x="1531" y="8054"/>
                  </a:lnTo>
                  <a:lnTo>
                    <a:pt x="1338" y="8178"/>
                  </a:lnTo>
                  <a:lnTo>
                    <a:pt x="1256" y="8247"/>
                  </a:lnTo>
                  <a:lnTo>
                    <a:pt x="1187" y="8302"/>
                  </a:lnTo>
                  <a:lnTo>
                    <a:pt x="1145" y="8371"/>
                  </a:lnTo>
                  <a:lnTo>
                    <a:pt x="1118" y="8440"/>
                  </a:lnTo>
                  <a:lnTo>
                    <a:pt x="1118" y="8495"/>
                  </a:lnTo>
                  <a:lnTo>
                    <a:pt x="1159" y="8550"/>
                  </a:lnTo>
                  <a:lnTo>
                    <a:pt x="2373" y="7861"/>
                  </a:lnTo>
                  <a:lnTo>
                    <a:pt x="2400" y="7847"/>
                  </a:lnTo>
                  <a:lnTo>
                    <a:pt x="2428" y="7847"/>
                  </a:lnTo>
                  <a:lnTo>
                    <a:pt x="2511" y="7861"/>
                  </a:lnTo>
                  <a:lnTo>
                    <a:pt x="2607" y="7902"/>
                  </a:lnTo>
                  <a:lnTo>
                    <a:pt x="2731" y="7971"/>
                  </a:lnTo>
                  <a:lnTo>
                    <a:pt x="3007" y="8150"/>
                  </a:lnTo>
                  <a:lnTo>
                    <a:pt x="3297" y="8371"/>
                  </a:lnTo>
                  <a:lnTo>
                    <a:pt x="3876" y="8826"/>
                  </a:lnTo>
                  <a:lnTo>
                    <a:pt x="4248" y="9143"/>
                  </a:lnTo>
                  <a:lnTo>
                    <a:pt x="4414" y="9240"/>
                  </a:lnTo>
                  <a:lnTo>
                    <a:pt x="4552" y="9336"/>
                  </a:lnTo>
                  <a:lnTo>
                    <a:pt x="4662" y="9419"/>
                  </a:lnTo>
                  <a:lnTo>
                    <a:pt x="4745" y="9488"/>
                  </a:lnTo>
                  <a:lnTo>
                    <a:pt x="4772" y="9530"/>
                  </a:lnTo>
                  <a:lnTo>
                    <a:pt x="4800" y="9571"/>
                  </a:lnTo>
                  <a:lnTo>
                    <a:pt x="4814" y="9626"/>
                  </a:lnTo>
                  <a:lnTo>
                    <a:pt x="4814" y="9667"/>
                  </a:lnTo>
                  <a:lnTo>
                    <a:pt x="4800" y="9736"/>
                  </a:lnTo>
                  <a:lnTo>
                    <a:pt x="4786" y="9792"/>
                  </a:lnTo>
                  <a:lnTo>
                    <a:pt x="4703" y="9957"/>
                  </a:lnTo>
                  <a:lnTo>
                    <a:pt x="3917" y="11322"/>
                  </a:lnTo>
                  <a:lnTo>
                    <a:pt x="3945" y="11336"/>
                  </a:lnTo>
                  <a:lnTo>
                    <a:pt x="3972" y="11350"/>
                  </a:lnTo>
                  <a:lnTo>
                    <a:pt x="4041" y="11350"/>
                  </a:lnTo>
                  <a:lnTo>
                    <a:pt x="4110" y="11322"/>
                  </a:lnTo>
                  <a:lnTo>
                    <a:pt x="4179" y="11267"/>
                  </a:lnTo>
                  <a:lnTo>
                    <a:pt x="4248" y="11184"/>
                  </a:lnTo>
                  <a:lnTo>
                    <a:pt x="4317" y="11088"/>
                  </a:lnTo>
                  <a:lnTo>
                    <a:pt x="4469" y="10867"/>
                  </a:lnTo>
                  <a:lnTo>
                    <a:pt x="4607" y="10605"/>
                  </a:lnTo>
                  <a:lnTo>
                    <a:pt x="4731" y="10357"/>
                  </a:lnTo>
                  <a:lnTo>
                    <a:pt x="4910" y="10012"/>
                  </a:lnTo>
                  <a:lnTo>
                    <a:pt x="4993" y="9861"/>
                  </a:lnTo>
                  <a:lnTo>
                    <a:pt x="5020" y="9819"/>
                  </a:lnTo>
                  <a:lnTo>
                    <a:pt x="5048" y="9778"/>
                  </a:lnTo>
                  <a:lnTo>
                    <a:pt x="5089" y="9750"/>
                  </a:lnTo>
                  <a:lnTo>
                    <a:pt x="5200" y="9750"/>
                  </a:lnTo>
                  <a:lnTo>
                    <a:pt x="5283" y="9778"/>
                  </a:lnTo>
                  <a:lnTo>
                    <a:pt x="5820" y="9902"/>
                  </a:lnTo>
                  <a:lnTo>
                    <a:pt x="6358" y="10026"/>
                  </a:lnTo>
                  <a:lnTo>
                    <a:pt x="6689" y="10081"/>
                  </a:lnTo>
                  <a:lnTo>
                    <a:pt x="7199" y="10178"/>
                  </a:lnTo>
                  <a:lnTo>
                    <a:pt x="7461" y="10233"/>
                  </a:lnTo>
                  <a:lnTo>
                    <a:pt x="7668" y="10288"/>
                  </a:lnTo>
                  <a:lnTo>
                    <a:pt x="7820" y="10343"/>
                  </a:lnTo>
                  <a:lnTo>
                    <a:pt x="7861" y="10371"/>
                  </a:lnTo>
                  <a:lnTo>
                    <a:pt x="7875" y="10398"/>
                  </a:lnTo>
                  <a:lnTo>
                    <a:pt x="7875" y="12371"/>
                  </a:lnTo>
                  <a:lnTo>
                    <a:pt x="7889" y="12426"/>
                  </a:lnTo>
                  <a:lnTo>
                    <a:pt x="7917" y="12453"/>
                  </a:lnTo>
                  <a:lnTo>
                    <a:pt x="7944" y="12453"/>
                  </a:lnTo>
                  <a:lnTo>
                    <a:pt x="7986" y="12426"/>
                  </a:lnTo>
                  <a:lnTo>
                    <a:pt x="8027" y="12398"/>
                  </a:lnTo>
                  <a:lnTo>
                    <a:pt x="8068" y="12343"/>
                  </a:lnTo>
                  <a:lnTo>
                    <a:pt x="8082" y="12288"/>
                  </a:lnTo>
                  <a:lnTo>
                    <a:pt x="8096" y="12219"/>
                  </a:lnTo>
                  <a:lnTo>
                    <a:pt x="8096" y="11074"/>
                  </a:lnTo>
                  <a:lnTo>
                    <a:pt x="8082" y="10922"/>
                  </a:lnTo>
                  <a:lnTo>
                    <a:pt x="8054" y="10702"/>
                  </a:lnTo>
                  <a:lnTo>
                    <a:pt x="8054" y="10481"/>
                  </a:lnTo>
                  <a:lnTo>
                    <a:pt x="8068" y="10398"/>
                  </a:lnTo>
                  <a:lnTo>
                    <a:pt x="8082" y="10343"/>
                  </a:lnTo>
                  <a:lnTo>
                    <a:pt x="8123" y="10302"/>
                  </a:lnTo>
                  <a:lnTo>
                    <a:pt x="8192" y="10274"/>
                  </a:lnTo>
                  <a:lnTo>
                    <a:pt x="8372" y="10233"/>
                  </a:lnTo>
                  <a:lnTo>
                    <a:pt x="8703" y="10178"/>
                  </a:lnTo>
                  <a:lnTo>
                    <a:pt x="9902" y="9847"/>
                  </a:lnTo>
                  <a:lnTo>
                    <a:pt x="10123" y="9792"/>
                  </a:lnTo>
                  <a:lnTo>
                    <a:pt x="10302" y="9723"/>
                  </a:lnTo>
                  <a:lnTo>
                    <a:pt x="10454" y="9681"/>
                  </a:lnTo>
                  <a:lnTo>
                    <a:pt x="10578" y="9654"/>
                  </a:lnTo>
                  <a:lnTo>
                    <a:pt x="10647" y="9654"/>
                  </a:lnTo>
                  <a:lnTo>
                    <a:pt x="10702" y="9667"/>
                  </a:lnTo>
                  <a:lnTo>
                    <a:pt x="10758" y="9681"/>
                  </a:lnTo>
                  <a:lnTo>
                    <a:pt x="10813" y="9723"/>
                  </a:lnTo>
                  <a:lnTo>
                    <a:pt x="10868" y="9764"/>
                  </a:lnTo>
                  <a:lnTo>
                    <a:pt x="10909" y="9833"/>
                  </a:lnTo>
                  <a:lnTo>
                    <a:pt x="11033" y="9998"/>
                  </a:lnTo>
                  <a:lnTo>
                    <a:pt x="11213" y="10357"/>
                  </a:lnTo>
                  <a:lnTo>
                    <a:pt x="11337" y="10605"/>
                  </a:lnTo>
                  <a:lnTo>
                    <a:pt x="11475" y="10853"/>
                  </a:lnTo>
                  <a:lnTo>
                    <a:pt x="11626" y="11088"/>
                  </a:lnTo>
                  <a:lnTo>
                    <a:pt x="11695" y="11184"/>
                  </a:lnTo>
                  <a:lnTo>
                    <a:pt x="11764" y="11267"/>
                  </a:lnTo>
                  <a:lnTo>
                    <a:pt x="11847" y="11322"/>
                  </a:lnTo>
                  <a:lnTo>
                    <a:pt x="11902" y="11350"/>
                  </a:lnTo>
                  <a:lnTo>
                    <a:pt x="11971" y="11350"/>
                  </a:lnTo>
                  <a:lnTo>
                    <a:pt x="11999" y="11336"/>
                  </a:lnTo>
                  <a:lnTo>
                    <a:pt x="12026" y="11322"/>
                  </a:lnTo>
                  <a:lnTo>
                    <a:pt x="11089" y="9709"/>
                  </a:lnTo>
                  <a:lnTo>
                    <a:pt x="11061" y="9626"/>
                  </a:lnTo>
                  <a:lnTo>
                    <a:pt x="11061" y="9557"/>
                  </a:lnTo>
                  <a:lnTo>
                    <a:pt x="11061" y="9488"/>
                  </a:lnTo>
                  <a:lnTo>
                    <a:pt x="11089" y="9433"/>
                  </a:lnTo>
                  <a:lnTo>
                    <a:pt x="11130" y="9364"/>
                  </a:lnTo>
                  <a:lnTo>
                    <a:pt x="11185" y="9295"/>
                  </a:lnTo>
                  <a:lnTo>
                    <a:pt x="11323" y="9171"/>
                  </a:lnTo>
                  <a:lnTo>
                    <a:pt x="11475" y="9047"/>
                  </a:lnTo>
                  <a:lnTo>
                    <a:pt x="11640" y="8937"/>
                  </a:lnTo>
                  <a:lnTo>
                    <a:pt x="11792" y="8826"/>
                  </a:lnTo>
                  <a:lnTo>
                    <a:pt x="11916" y="8743"/>
                  </a:lnTo>
                  <a:lnTo>
                    <a:pt x="12178" y="8495"/>
                  </a:lnTo>
                  <a:lnTo>
                    <a:pt x="12178" y="8261"/>
                  </a:lnTo>
                  <a:lnTo>
                    <a:pt x="10882" y="9336"/>
                  </a:lnTo>
                  <a:lnTo>
                    <a:pt x="10606" y="8881"/>
                  </a:lnTo>
                  <a:lnTo>
                    <a:pt x="10454" y="8619"/>
                  </a:lnTo>
                  <a:lnTo>
                    <a:pt x="10413" y="8523"/>
                  </a:lnTo>
                  <a:lnTo>
                    <a:pt x="10399" y="8481"/>
                  </a:lnTo>
                  <a:lnTo>
                    <a:pt x="12178" y="7102"/>
                  </a:lnTo>
                  <a:lnTo>
                    <a:pt x="12178" y="6675"/>
                  </a:lnTo>
                  <a:lnTo>
                    <a:pt x="12150" y="6785"/>
                  </a:lnTo>
                  <a:lnTo>
                    <a:pt x="11557" y="6454"/>
                  </a:lnTo>
                  <a:lnTo>
                    <a:pt x="11847" y="4951"/>
                  </a:lnTo>
                  <a:lnTo>
                    <a:pt x="11875" y="4854"/>
                  </a:lnTo>
                  <a:lnTo>
                    <a:pt x="11902" y="4772"/>
                  </a:lnTo>
                  <a:lnTo>
                    <a:pt x="11930" y="4717"/>
                  </a:lnTo>
                  <a:lnTo>
                    <a:pt x="11971" y="4661"/>
                  </a:lnTo>
                  <a:lnTo>
                    <a:pt x="12013" y="4620"/>
                  </a:lnTo>
                  <a:lnTo>
                    <a:pt x="12068" y="4606"/>
                  </a:lnTo>
                  <a:lnTo>
                    <a:pt x="12123" y="4579"/>
                  </a:lnTo>
                  <a:lnTo>
                    <a:pt x="12178" y="4579"/>
                  </a:lnTo>
                  <a:lnTo>
                    <a:pt x="12178" y="4413"/>
                  </a:lnTo>
                  <a:lnTo>
                    <a:pt x="11916" y="4413"/>
                  </a:lnTo>
                  <a:lnTo>
                    <a:pt x="11709" y="3696"/>
                  </a:lnTo>
                  <a:lnTo>
                    <a:pt x="11516" y="3006"/>
                  </a:lnTo>
                  <a:lnTo>
                    <a:pt x="11475" y="2827"/>
                  </a:lnTo>
                  <a:lnTo>
                    <a:pt x="11475" y="2758"/>
                  </a:lnTo>
                  <a:lnTo>
                    <a:pt x="11475" y="2689"/>
                  </a:lnTo>
                  <a:lnTo>
                    <a:pt x="11502" y="2648"/>
                  </a:lnTo>
                  <a:lnTo>
                    <a:pt x="11516" y="2593"/>
                  </a:lnTo>
                  <a:lnTo>
                    <a:pt x="11557" y="2551"/>
                  </a:lnTo>
                  <a:lnTo>
                    <a:pt x="11599" y="2510"/>
                  </a:lnTo>
                  <a:lnTo>
                    <a:pt x="11695" y="2441"/>
                  </a:lnTo>
                  <a:lnTo>
                    <a:pt x="11833" y="2386"/>
                  </a:lnTo>
                  <a:lnTo>
                    <a:pt x="11985" y="2303"/>
                  </a:lnTo>
                  <a:lnTo>
                    <a:pt x="12150" y="2220"/>
                  </a:lnTo>
                  <a:lnTo>
                    <a:pt x="12178" y="2303"/>
                  </a:lnTo>
                  <a:lnTo>
                    <a:pt x="12178" y="1834"/>
                  </a:lnTo>
                  <a:lnTo>
                    <a:pt x="11488" y="1241"/>
                  </a:lnTo>
                  <a:lnTo>
                    <a:pt x="10647" y="483"/>
                  </a:lnTo>
                  <a:lnTo>
                    <a:pt x="10578" y="428"/>
                  </a:lnTo>
                  <a:lnTo>
                    <a:pt x="10537" y="359"/>
                  </a:lnTo>
                  <a:lnTo>
                    <a:pt x="10523" y="303"/>
                  </a:lnTo>
                  <a:lnTo>
                    <a:pt x="10537" y="248"/>
                  </a:lnTo>
                  <a:lnTo>
                    <a:pt x="10551" y="193"/>
                  </a:lnTo>
                  <a:lnTo>
                    <a:pt x="10592" y="138"/>
                  </a:lnTo>
                  <a:lnTo>
                    <a:pt x="10689" y="0"/>
                  </a:lnTo>
                  <a:lnTo>
                    <a:pt x="10468" y="0"/>
                  </a:lnTo>
                  <a:lnTo>
                    <a:pt x="10427" y="97"/>
                  </a:lnTo>
                  <a:lnTo>
                    <a:pt x="10358" y="179"/>
                  </a:lnTo>
                  <a:lnTo>
                    <a:pt x="10316" y="207"/>
                  </a:lnTo>
                  <a:lnTo>
                    <a:pt x="10275" y="234"/>
                  </a:lnTo>
                  <a:lnTo>
                    <a:pt x="10233" y="248"/>
                  </a:lnTo>
                  <a:lnTo>
                    <a:pt x="10178" y="248"/>
                  </a:lnTo>
                  <a:lnTo>
                    <a:pt x="8951" y="55"/>
                  </a:lnTo>
                  <a:lnTo>
                    <a:pt x="8689" y="28"/>
                  </a:lnTo>
                  <a:lnTo>
                    <a:pt x="8523" y="14"/>
                  </a:lnTo>
                  <a:lnTo>
                    <a:pt x="8344" y="0"/>
                  </a:lnTo>
                  <a:lnTo>
                    <a:pt x="7489" y="0"/>
                  </a:lnTo>
                  <a:lnTo>
                    <a:pt x="7172" y="55"/>
                  </a:lnTo>
                  <a:lnTo>
                    <a:pt x="5931" y="372"/>
                  </a:lnTo>
                  <a:lnTo>
                    <a:pt x="5834" y="386"/>
                  </a:lnTo>
                  <a:lnTo>
                    <a:pt x="5765" y="372"/>
                  </a:lnTo>
                  <a:lnTo>
                    <a:pt x="5696" y="345"/>
                  </a:lnTo>
                  <a:lnTo>
                    <a:pt x="5641" y="303"/>
                  </a:lnTo>
                  <a:lnTo>
                    <a:pt x="5600" y="234"/>
                  </a:lnTo>
                  <a:lnTo>
                    <a:pt x="5558" y="165"/>
                  </a:lnTo>
                  <a:lnTo>
                    <a:pt x="5489" y="0"/>
                  </a:lnTo>
                  <a:lnTo>
                    <a:pt x="5255" y="0"/>
                  </a:lnTo>
                  <a:lnTo>
                    <a:pt x="5365" y="152"/>
                  </a:lnTo>
                  <a:lnTo>
                    <a:pt x="5462" y="303"/>
                  </a:lnTo>
                  <a:lnTo>
                    <a:pt x="5503" y="386"/>
                  </a:lnTo>
                  <a:lnTo>
                    <a:pt x="5517" y="455"/>
                  </a:lnTo>
                  <a:lnTo>
                    <a:pt x="5517" y="483"/>
                  </a:lnTo>
                  <a:lnTo>
                    <a:pt x="5503" y="524"/>
                  </a:lnTo>
                  <a:lnTo>
                    <a:pt x="5476" y="552"/>
                  </a:lnTo>
                  <a:lnTo>
                    <a:pt x="5448" y="579"/>
                  </a:lnTo>
                  <a:lnTo>
                    <a:pt x="4455" y="1283"/>
                  </a:lnTo>
                  <a:lnTo>
                    <a:pt x="3628" y="1862"/>
                  </a:lnTo>
                  <a:lnTo>
                    <a:pt x="3572" y="1862"/>
                  </a:lnTo>
                  <a:lnTo>
                    <a:pt x="3476" y="1820"/>
                  </a:lnTo>
                  <a:lnTo>
                    <a:pt x="3228" y="1669"/>
                  </a:lnTo>
                  <a:lnTo>
                    <a:pt x="2800" y="1393"/>
                  </a:lnTo>
                  <a:lnTo>
                    <a:pt x="5214" y="0"/>
                  </a:lnTo>
                  <a:close/>
                </a:path>
              </a:pathLst>
            </a:custGeom>
            <a:solidFill>
              <a:srgbClr val="417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5" name="Google Shape;115;p4"/>
          <p:cNvGrpSpPr/>
          <p:nvPr/>
        </p:nvGrpSpPr>
        <p:grpSpPr>
          <a:xfrm>
            <a:off x="1346201" y="1352600"/>
            <a:ext cx="9610516" cy="4261336"/>
            <a:chOff x="1009650" y="1014450"/>
            <a:chExt cx="7207887" cy="3196002"/>
          </a:xfrm>
        </p:grpSpPr>
        <p:sp>
          <p:nvSpPr>
            <p:cNvPr id="116" name="Google Shape;116;p4"/>
            <p:cNvSpPr/>
            <p:nvPr/>
          </p:nvSpPr>
          <p:spPr>
            <a:xfrm flipH="1">
              <a:off x="1092836" y="1095852"/>
              <a:ext cx="7124700" cy="3114600"/>
            </a:xfrm>
            <a:prstGeom prst="corner">
              <a:avLst>
                <a:gd name="adj1" fmla="val 2580"/>
                <a:gd name="adj2" fmla="val 2665"/>
              </a:avLst>
            </a:pr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1009650" y="1014450"/>
              <a:ext cx="7124700" cy="3114600"/>
            </a:xfrm>
            <a:prstGeom prst="rect">
              <a:avLst/>
            </a:prstGeom>
            <a:solidFill>
              <a:srgbClr val="FFFFFF">
                <a:alpha val="7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2476800" y="2882400"/>
            <a:ext cx="72380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74121" algn="ctr" rtl="0">
              <a:spcBef>
                <a:spcPts val="800"/>
              </a:spcBef>
              <a:spcAft>
                <a:spcPts val="0"/>
              </a:spcAft>
              <a:buSzPts val="2000"/>
              <a:buChar char="💀"/>
              <a:defRPr i="1"/>
            </a:lvl1pPr>
            <a:lvl2pPr marL="1219170" lvl="1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👻"/>
              <a:defRPr i="1"/>
            </a:lvl2pPr>
            <a:lvl3pPr marL="1828754" lvl="2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😼"/>
              <a:defRPr i="1"/>
            </a:lvl3pPr>
            <a:lvl4pPr marL="2438339" lvl="3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3047924" lvl="4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3657509" lvl="5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4267093" lvl="6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4876678" lvl="7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5486263" lvl="8" indent="-474121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5251359" y="37122"/>
            <a:ext cx="1731355" cy="1975721"/>
            <a:chOff x="5675225" y="2364450"/>
            <a:chExt cx="190675" cy="217600"/>
          </a:xfrm>
        </p:grpSpPr>
        <p:sp>
          <p:nvSpPr>
            <p:cNvPr id="120" name="Google Shape;120;p4"/>
            <p:cNvSpPr/>
            <p:nvPr/>
          </p:nvSpPr>
          <p:spPr>
            <a:xfrm>
              <a:off x="5675225" y="2364450"/>
              <a:ext cx="190675" cy="217600"/>
            </a:xfrm>
            <a:custGeom>
              <a:avLst/>
              <a:gdLst/>
              <a:ahLst/>
              <a:cxnLst/>
              <a:rect l="l" t="t" r="r" b="b"/>
              <a:pathLst>
                <a:path w="7627" h="8704" extrusionOk="0">
                  <a:moveTo>
                    <a:pt x="5103" y="5848"/>
                  </a:moveTo>
                  <a:lnTo>
                    <a:pt x="5158" y="5862"/>
                  </a:lnTo>
                  <a:lnTo>
                    <a:pt x="5200" y="5890"/>
                  </a:lnTo>
                  <a:lnTo>
                    <a:pt x="5241" y="5917"/>
                  </a:lnTo>
                  <a:lnTo>
                    <a:pt x="5282" y="5959"/>
                  </a:lnTo>
                  <a:lnTo>
                    <a:pt x="5310" y="6000"/>
                  </a:lnTo>
                  <a:lnTo>
                    <a:pt x="5324" y="6055"/>
                  </a:lnTo>
                  <a:lnTo>
                    <a:pt x="5338" y="6110"/>
                  </a:lnTo>
                  <a:lnTo>
                    <a:pt x="5338" y="6179"/>
                  </a:lnTo>
                  <a:lnTo>
                    <a:pt x="5324" y="6221"/>
                  </a:lnTo>
                  <a:lnTo>
                    <a:pt x="5296" y="6276"/>
                  </a:lnTo>
                  <a:lnTo>
                    <a:pt x="5255" y="6317"/>
                  </a:lnTo>
                  <a:lnTo>
                    <a:pt x="5227" y="6359"/>
                  </a:lnTo>
                  <a:lnTo>
                    <a:pt x="5172" y="6386"/>
                  </a:lnTo>
                  <a:lnTo>
                    <a:pt x="5117" y="6400"/>
                  </a:lnTo>
                  <a:lnTo>
                    <a:pt x="5062" y="6414"/>
                  </a:lnTo>
                  <a:lnTo>
                    <a:pt x="5007" y="6400"/>
                  </a:lnTo>
                  <a:lnTo>
                    <a:pt x="4951" y="6386"/>
                  </a:lnTo>
                  <a:lnTo>
                    <a:pt x="4896" y="6372"/>
                  </a:lnTo>
                  <a:lnTo>
                    <a:pt x="4855" y="6331"/>
                  </a:lnTo>
                  <a:lnTo>
                    <a:pt x="4827" y="6290"/>
                  </a:lnTo>
                  <a:lnTo>
                    <a:pt x="4800" y="6248"/>
                  </a:lnTo>
                  <a:lnTo>
                    <a:pt x="4772" y="6193"/>
                  </a:lnTo>
                  <a:lnTo>
                    <a:pt x="4772" y="6138"/>
                  </a:lnTo>
                  <a:lnTo>
                    <a:pt x="4772" y="6083"/>
                  </a:lnTo>
                  <a:lnTo>
                    <a:pt x="4786" y="6028"/>
                  </a:lnTo>
                  <a:lnTo>
                    <a:pt x="4814" y="5972"/>
                  </a:lnTo>
                  <a:lnTo>
                    <a:pt x="4841" y="5931"/>
                  </a:lnTo>
                  <a:lnTo>
                    <a:pt x="4882" y="5890"/>
                  </a:lnTo>
                  <a:lnTo>
                    <a:pt x="4938" y="5862"/>
                  </a:lnTo>
                  <a:lnTo>
                    <a:pt x="4993" y="5848"/>
                  </a:lnTo>
                  <a:close/>
                  <a:moveTo>
                    <a:pt x="2676" y="5917"/>
                  </a:moveTo>
                  <a:lnTo>
                    <a:pt x="2731" y="5931"/>
                  </a:lnTo>
                  <a:lnTo>
                    <a:pt x="2786" y="5945"/>
                  </a:lnTo>
                  <a:lnTo>
                    <a:pt x="2841" y="5972"/>
                  </a:lnTo>
                  <a:lnTo>
                    <a:pt x="2883" y="6000"/>
                  </a:lnTo>
                  <a:lnTo>
                    <a:pt x="2910" y="6041"/>
                  </a:lnTo>
                  <a:lnTo>
                    <a:pt x="2938" y="6083"/>
                  </a:lnTo>
                  <a:lnTo>
                    <a:pt x="2966" y="6138"/>
                  </a:lnTo>
                  <a:lnTo>
                    <a:pt x="2966" y="6193"/>
                  </a:lnTo>
                  <a:lnTo>
                    <a:pt x="2966" y="6262"/>
                  </a:lnTo>
                  <a:lnTo>
                    <a:pt x="2952" y="6303"/>
                  </a:lnTo>
                  <a:lnTo>
                    <a:pt x="2924" y="6359"/>
                  </a:lnTo>
                  <a:lnTo>
                    <a:pt x="2897" y="6400"/>
                  </a:lnTo>
                  <a:lnTo>
                    <a:pt x="2855" y="6441"/>
                  </a:lnTo>
                  <a:lnTo>
                    <a:pt x="2800" y="6469"/>
                  </a:lnTo>
                  <a:lnTo>
                    <a:pt x="2745" y="6483"/>
                  </a:lnTo>
                  <a:lnTo>
                    <a:pt x="2690" y="6496"/>
                  </a:lnTo>
                  <a:lnTo>
                    <a:pt x="2635" y="6483"/>
                  </a:lnTo>
                  <a:lnTo>
                    <a:pt x="2579" y="6469"/>
                  </a:lnTo>
                  <a:lnTo>
                    <a:pt x="2538" y="6455"/>
                  </a:lnTo>
                  <a:lnTo>
                    <a:pt x="2497" y="6414"/>
                  </a:lnTo>
                  <a:lnTo>
                    <a:pt x="2455" y="6372"/>
                  </a:lnTo>
                  <a:lnTo>
                    <a:pt x="2428" y="6331"/>
                  </a:lnTo>
                  <a:lnTo>
                    <a:pt x="2414" y="6276"/>
                  </a:lnTo>
                  <a:lnTo>
                    <a:pt x="2400" y="6221"/>
                  </a:lnTo>
                  <a:lnTo>
                    <a:pt x="2400" y="6165"/>
                  </a:lnTo>
                  <a:lnTo>
                    <a:pt x="2414" y="6110"/>
                  </a:lnTo>
                  <a:lnTo>
                    <a:pt x="2441" y="6055"/>
                  </a:lnTo>
                  <a:lnTo>
                    <a:pt x="2483" y="6014"/>
                  </a:lnTo>
                  <a:lnTo>
                    <a:pt x="2524" y="5972"/>
                  </a:lnTo>
                  <a:lnTo>
                    <a:pt x="2566" y="5945"/>
                  </a:lnTo>
                  <a:lnTo>
                    <a:pt x="2621" y="5931"/>
                  </a:lnTo>
                  <a:lnTo>
                    <a:pt x="2676" y="5917"/>
                  </a:lnTo>
                  <a:close/>
                  <a:moveTo>
                    <a:pt x="4386" y="6207"/>
                  </a:moveTo>
                  <a:lnTo>
                    <a:pt x="4469" y="6221"/>
                  </a:lnTo>
                  <a:lnTo>
                    <a:pt x="4551" y="6234"/>
                  </a:lnTo>
                  <a:lnTo>
                    <a:pt x="4634" y="6276"/>
                  </a:lnTo>
                  <a:lnTo>
                    <a:pt x="4703" y="6331"/>
                  </a:lnTo>
                  <a:lnTo>
                    <a:pt x="4758" y="6400"/>
                  </a:lnTo>
                  <a:lnTo>
                    <a:pt x="4800" y="6469"/>
                  </a:lnTo>
                  <a:lnTo>
                    <a:pt x="4827" y="6552"/>
                  </a:lnTo>
                  <a:lnTo>
                    <a:pt x="4841" y="6634"/>
                  </a:lnTo>
                  <a:lnTo>
                    <a:pt x="4841" y="6731"/>
                  </a:lnTo>
                  <a:lnTo>
                    <a:pt x="4814" y="6814"/>
                  </a:lnTo>
                  <a:lnTo>
                    <a:pt x="4772" y="6896"/>
                  </a:lnTo>
                  <a:lnTo>
                    <a:pt x="4717" y="6952"/>
                  </a:lnTo>
                  <a:lnTo>
                    <a:pt x="4662" y="7021"/>
                  </a:lnTo>
                  <a:lnTo>
                    <a:pt x="4579" y="7062"/>
                  </a:lnTo>
                  <a:lnTo>
                    <a:pt x="4510" y="7089"/>
                  </a:lnTo>
                  <a:lnTo>
                    <a:pt x="4414" y="7103"/>
                  </a:lnTo>
                  <a:lnTo>
                    <a:pt x="4331" y="7089"/>
                  </a:lnTo>
                  <a:lnTo>
                    <a:pt x="4234" y="7076"/>
                  </a:lnTo>
                  <a:lnTo>
                    <a:pt x="4165" y="7034"/>
                  </a:lnTo>
                  <a:lnTo>
                    <a:pt x="4096" y="6979"/>
                  </a:lnTo>
                  <a:lnTo>
                    <a:pt x="4041" y="6910"/>
                  </a:lnTo>
                  <a:lnTo>
                    <a:pt x="4000" y="6841"/>
                  </a:lnTo>
                  <a:lnTo>
                    <a:pt x="3972" y="6758"/>
                  </a:lnTo>
                  <a:lnTo>
                    <a:pt x="3958" y="6676"/>
                  </a:lnTo>
                  <a:lnTo>
                    <a:pt x="3958" y="6579"/>
                  </a:lnTo>
                  <a:lnTo>
                    <a:pt x="3986" y="6496"/>
                  </a:lnTo>
                  <a:lnTo>
                    <a:pt x="4027" y="6414"/>
                  </a:lnTo>
                  <a:lnTo>
                    <a:pt x="4069" y="6345"/>
                  </a:lnTo>
                  <a:lnTo>
                    <a:pt x="4138" y="6290"/>
                  </a:lnTo>
                  <a:lnTo>
                    <a:pt x="4207" y="6248"/>
                  </a:lnTo>
                  <a:lnTo>
                    <a:pt x="4289" y="6221"/>
                  </a:lnTo>
                  <a:lnTo>
                    <a:pt x="4386" y="6207"/>
                  </a:lnTo>
                  <a:close/>
                  <a:moveTo>
                    <a:pt x="3448" y="6248"/>
                  </a:moveTo>
                  <a:lnTo>
                    <a:pt x="3531" y="6276"/>
                  </a:lnTo>
                  <a:lnTo>
                    <a:pt x="3614" y="6317"/>
                  </a:lnTo>
                  <a:lnTo>
                    <a:pt x="3683" y="6359"/>
                  </a:lnTo>
                  <a:lnTo>
                    <a:pt x="3738" y="6428"/>
                  </a:lnTo>
                  <a:lnTo>
                    <a:pt x="3779" y="6496"/>
                  </a:lnTo>
                  <a:lnTo>
                    <a:pt x="3807" y="6579"/>
                  </a:lnTo>
                  <a:lnTo>
                    <a:pt x="3821" y="6676"/>
                  </a:lnTo>
                  <a:lnTo>
                    <a:pt x="3807" y="6758"/>
                  </a:lnTo>
                  <a:lnTo>
                    <a:pt x="3793" y="6855"/>
                  </a:lnTo>
                  <a:lnTo>
                    <a:pt x="3752" y="6924"/>
                  </a:lnTo>
                  <a:lnTo>
                    <a:pt x="3696" y="6993"/>
                  </a:lnTo>
                  <a:lnTo>
                    <a:pt x="3641" y="7048"/>
                  </a:lnTo>
                  <a:lnTo>
                    <a:pt x="3559" y="7089"/>
                  </a:lnTo>
                  <a:lnTo>
                    <a:pt x="3476" y="7117"/>
                  </a:lnTo>
                  <a:lnTo>
                    <a:pt x="3393" y="7131"/>
                  </a:lnTo>
                  <a:lnTo>
                    <a:pt x="3296" y="7131"/>
                  </a:lnTo>
                  <a:lnTo>
                    <a:pt x="3214" y="7103"/>
                  </a:lnTo>
                  <a:lnTo>
                    <a:pt x="3145" y="7062"/>
                  </a:lnTo>
                  <a:lnTo>
                    <a:pt x="3076" y="7021"/>
                  </a:lnTo>
                  <a:lnTo>
                    <a:pt x="3021" y="6952"/>
                  </a:lnTo>
                  <a:lnTo>
                    <a:pt x="2966" y="6883"/>
                  </a:lnTo>
                  <a:lnTo>
                    <a:pt x="2938" y="6800"/>
                  </a:lnTo>
                  <a:lnTo>
                    <a:pt x="2924" y="6703"/>
                  </a:lnTo>
                  <a:lnTo>
                    <a:pt x="2938" y="6621"/>
                  </a:lnTo>
                  <a:lnTo>
                    <a:pt x="2966" y="6538"/>
                  </a:lnTo>
                  <a:lnTo>
                    <a:pt x="2993" y="6455"/>
                  </a:lnTo>
                  <a:lnTo>
                    <a:pt x="3048" y="6386"/>
                  </a:lnTo>
                  <a:lnTo>
                    <a:pt x="3117" y="6331"/>
                  </a:lnTo>
                  <a:lnTo>
                    <a:pt x="3186" y="6290"/>
                  </a:lnTo>
                  <a:lnTo>
                    <a:pt x="3269" y="6262"/>
                  </a:lnTo>
                  <a:lnTo>
                    <a:pt x="3365" y="6248"/>
                  </a:lnTo>
                  <a:close/>
                  <a:moveTo>
                    <a:pt x="3834" y="1"/>
                  </a:moveTo>
                  <a:lnTo>
                    <a:pt x="3834" y="15"/>
                  </a:lnTo>
                  <a:lnTo>
                    <a:pt x="3807" y="332"/>
                  </a:lnTo>
                  <a:lnTo>
                    <a:pt x="3779" y="663"/>
                  </a:lnTo>
                  <a:lnTo>
                    <a:pt x="3779" y="980"/>
                  </a:lnTo>
                  <a:lnTo>
                    <a:pt x="3779" y="1311"/>
                  </a:lnTo>
                  <a:lnTo>
                    <a:pt x="3807" y="1959"/>
                  </a:lnTo>
                  <a:lnTo>
                    <a:pt x="3821" y="2607"/>
                  </a:lnTo>
                  <a:lnTo>
                    <a:pt x="3807" y="3904"/>
                  </a:lnTo>
                  <a:lnTo>
                    <a:pt x="3793" y="4193"/>
                  </a:lnTo>
                  <a:lnTo>
                    <a:pt x="3765" y="4111"/>
                  </a:lnTo>
                  <a:lnTo>
                    <a:pt x="3738" y="4014"/>
                  </a:lnTo>
                  <a:lnTo>
                    <a:pt x="3724" y="4000"/>
                  </a:lnTo>
                  <a:lnTo>
                    <a:pt x="3696" y="4000"/>
                  </a:lnTo>
                  <a:lnTo>
                    <a:pt x="3683" y="4014"/>
                  </a:lnTo>
                  <a:lnTo>
                    <a:pt x="3683" y="4111"/>
                  </a:lnTo>
                  <a:lnTo>
                    <a:pt x="3683" y="4207"/>
                  </a:lnTo>
                  <a:lnTo>
                    <a:pt x="3614" y="4221"/>
                  </a:lnTo>
                  <a:lnTo>
                    <a:pt x="3572" y="4138"/>
                  </a:lnTo>
                  <a:lnTo>
                    <a:pt x="3545" y="4055"/>
                  </a:lnTo>
                  <a:lnTo>
                    <a:pt x="3517" y="4042"/>
                  </a:lnTo>
                  <a:lnTo>
                    <a:pt x="3503" y="4055"/>
                  </a:lnTo>
                  <a:lnTo>
                    <a:pt x="3503" y="4097"/>
                  </a:lnTo>
                  <a:lnTo>
                    <a:pt x="3503" y="4152"/>
                  </a:lnTo>
                  <a:lnTo>
                    <a:pt x="3517" y="4249"/>
                  </a:lnTo>
                  <a:lnTo>
                    <a:pt x="3393" y="4276"/>
                  </a:lnTo>
                  <a:lnTo>
                    <a:pt x="3352" y="4152"/>
                  </a:lnTo>
                  <a:lnTo>
                    <a:pt x="3338" y="4138"/>
                  </a:lnTo>
                  <a:lnTo>
                    <a:pt x="3324" y="4152"/>
                  </a:lnTo>
                  <a:lnTo>
                    <a:pt x="3352" y="4290"/>
                  </a:lnTo>
                  <a:lnTo>
                    <a:pt x="3255" y="4317"/>
                  </a:lnTo>
                  <a:lnTo>
                    <a:pt x="3241" y="4317"/>
                  </a:lnTo>
                  <a:lnTo>
                    <a:pt x="3200" y="4221"/>
                  </a:lnTo>
                  <a:lnTo>
                    <a:pt x="3159" y="4124"/>
                  </a:lnTo>
                  <a:lnTo>
                    <a:pt x="3145" y="4111"/>
                  </a:lnTo>
                  <a:lnTo>
                    <a:pt x="3131" y="4111"/>
                  </a:lnTo>
                  <a:lnTo>
                    <a:pt x="3117" y="4124"/>
                  </a:lnTo>
                  <a:lnTo>
                    <a:pt x="3103" y="4138"/>
                  </a:lnTo>
                  <a:lnTo>
                    <a:pt x="3145" y="4345"/>
                  </a:lnTo>
                  <a:lnTo>
                    <a:pt x="3159" y="4359"/>
                  </a:lnTo>
                  <a:lnTo>
                    <a:pt x="3117" y="4373"/>
                  </a:lnTo>
                  <a:lnTo>
                    <a:pt x="3117" y="4359"/>
                  </a:lnTo>
                  <a:lnTo>
                    <a:pt x="3048" y="4235"/>
                  </a:lnTo>
                  <a:lnTo>
                    <a:pt x="3007" y="4111"/>
                  </a:lnTo>
                  <a:lnTo>
                    <a:pt x="2993" y="4097"/>
                  </a:lnTo>
                  <a:lnTo>
                    <a:pt x="2979" y="4097"/>
                  </a:lnTo>
                  <a:lnTo>
                    <a:pt x="2979" y="4111"/>
                  </a:lnTo>
                  <a:lnTo>
                    <a:pt x="2966" y="4111"/>
                  </a:lnTo>
                  <a:lnTo>
                    <a:pt x="2979" y="4235"/>
                  </a:lnTo>
                  <a:lnTo>
                    <a:pt x="3007" y="4331"/>
                  </a:lnTo>
                  <a:lnTo>
                    <a:pt x="3034" y="4400"/>
                  </a:lnTo>
                  <a:lnTo>
                    <a:pt x="2938" y="4455"/>
                  </a:lnTo>
                  <a:lnTo>
                    <a:pt x="2814" y="4276"/>
                  </a:lnTo>
                  <a:lnTo>
                    <a:pt x="2800" y="4262"/>
                  </a:lnTo>
                  <a:lnTo>
                    <a:pt x="2786" y="4276"/>
                  </a:lnTo>
                  <a:lnTo>
                    <a:pt x="2772" y="4331"/>
                  </a:lnTo>
                  <a:lnTo>
                    <a:pt x="2786" y="4386"/>
                  </a:lnTo>
                  <a:lnTo>
                    <a:pt x="2828" y="4469"/>
                  </a:lnTo>
                  <a:lnTo>
                    <a:pt x="2841" y="4497"/>
                  </a:lnTo>
                  <a:lnTo>
                    <a:pt x="2772" y="4524"/>
                  </a:lnTo>
                  <a:lnTo>
                    <a:pt x="2731" y="4469"/>
                  </a:lnTo>
                  <a:lnTo>
                    <a:pt x="2676" y="4400"/>
                  </a:lnTo>
                  <a:lnTo>
                    <a:pt x="2662" y="4386"/>
                  </a:lnTo>
                  <a:lnTo>
                    <a:pt x="2635" y="4386"/>
                  </a:lnTo>
                  <a:lnTo>
                    <a:pt x="2621" y="4400"/>
                  </a:lnTo>
                  <a:lnTo>
                    <a:pt x="2607" y="4428"/>
                  </a:lnTo>
                  <a:lnTo>
                    <a:pt x="2607" y="4442"/>
                  </a:lnTo>
                  <a:lnTo>
                    <a:pt x="2635" y="4511"/>
                  </a:lnTo>
                  <a:lnTo>
                    <a:pt x="2676" y="4580"/>
                  </a:lnTo>
                  <a:lnTo>
                    <a:pt x="2455" y="4428"/>
                  </a:lnTo>
                  <a:lnTo>
                    <a:pt x="2235" y="4290"/>
                  </a:lnTo>
                  <a:lnTo>
                    <a:pt x="1848" y="4055"/>
                  </a:lnTo>
                  <a:lnTo>
                    <a:pt x="1711" y="3973"/>
                  </a:lnTo>
                  <a:lnTo>
                    <a:pt x="1573" y="3904"/>
                  </a:lnTo>
                  <a:lnTo>
                    <a:pt x="1435" y="3849"/>
                  </a:lnTo>
                  <a:lnTo>
                    <a:pt x="1366" y="3835"/>
                  </a:lnTo>
                  <a:lnTo>
                    <a:pt x="1283" y="3821"/>
                  </a:lnTo>
                  <a:lnTo>
                    <a:pt x="1200" y="3835"/>
                  </a:lnTo>
                  <a:lnTo>
                    <a:pt x="1118" y="3862"/>
                  </a:lnTo>
                  <a:lnTo>
                    <a:pt x="1049" y="3904"/>
                  </a:lnTo>
                  <a:lnTo>
                    <a:pt x="966" y="3945"/>
                  </a:lnTo>
                  <a:lnTo>
                    <a:pt x="897" y="4000"/>
                  </a:lnTo>
                  <a:lnTo>
                    <a:pt x="828" y="4069"/>
                  </a:lnTo>
                  <a:lnTo>
                    <a:pt x="773" y="4138"/>
                  </a:lnTo>
                  <a:lnTo>
                    <a:pt x="731" y="4193"/>
                  </a:lnTo>
                  <a:lnTo>
                    <a:pt x="731" y="4221"/>
                  </a:lnTo>
                  <a:lnTo>
                    <a:pt x="745" y="4235"/>
                  </a:lnTo>
                  <a:lnTo>
                    <a:pt x="759" y="4249"/>
                  </a:lnTo>
                  <a:lnTo>
                    <a:pt x="773" y="4249"/>
                  </a:lnTo>
                  <a:lnTo>
                    <a:pt x="842" y="4221"/>
                  </a:lnTo>
                  <a:lnTo>
                    <a:pt x="911" y="4180"/>
                  </a:lnTo>
                  <a:lnTo>
                    <a:pt x="1062" y="4097"/>
                  </a:lnTo>
                  <a:lnTo>
                    <a:pt x="1145" y="4055"/>
                  </a:lnTo>
                  <a:lnTo>
                    <a:pt x="1228" y="4028"/>
                  </a:lnTo>
                  <a:lnTo>
                    <a:pt x="1297" y="4014"/>
                  </a:lnTo>
                  <a:lnTo>
                    <a:pt x="1380" y="4014"/>
                  </a:lnTo>
                  <a:lnTo>
                    <a:pt x="1449" y="4042"/>
                  </a:lnTo>
                  <a:lnTo>
                    <a:pt x="1517" y="4069"/>
                  </a:lnTo>
                  <a:lnTo>
                    <a:pt x="1655" y="4152"/>
                  </a:lnTo>
                  <a:lnTo>
                    <a:pt x="1917" y="4331"/>
                  </a:lnTo>
                  <a:lnTo>
                    <a:pt x="2193" y="4524"/>
                  </a:lnTo>
                  <a:lnTo>
                    <a:pt x="2455" y="4717"/>
                  </a:lnTo>
                  <a:lnTo>
                    <a:pt x="2386" y="4773"/>
                  </a:lnTo>
                  <a:lnTo>
                    <a:pt x="2331" y="4745"/>
                  </a:lnTo>
                  <a:lnTo>
                    <a:pt x="2290" y="4717"/>
                  </a:lnTo>
                  <a:lnTo>
                    <a:pt x="2235" y="4704"/>
                  </a:lnTo>
                  <a:lnTo>
                    <a:pt x="2207" y="4704"/>
                  </a:lnTo>
                  <a:lnTo>
                    <a:pt x="2179" y="4717"/>
                  </a:lnTo>
                  <a:lnTo>
                    <a:pt x="2152" y="4731"/>
                  </a:lnTo>
                  <a:lnTo>
                    <a:pt x="2138" y="4745"/>
                  </a:lnTo>
                  <a:lnTo>
                    <a:pt x="2152" y="4759"/>
                  </a:lnTo>
                  <a:lnTo>
                    <a:pt x="2179" y="4759"/>
                  </a:lnTo>
                  <a:lnTo>
                    <a:pt x="2221" y="4773"/>
                  </a:lnTo>
                  <a:lnTo>
                    <a:pt x="2276" y="4800"/>
                  </a:lnTo>
                  <a:lnTo>
                    <a:pt x="2317" y="4828"/>
                  </a:lnTo>
                  <a:lnTo>
                    <a:pt x="2304" y="4842"/>
                  </a:lnTo>
                  <a:lnTo>
                    <a:pt x="2221" y="4814"/>
                  </a:lnTo>
                  <a:lnTo>
                    <a:pt x="2110" y="4786"/>
                  </a:lnTo>
                  <a:lnTo>
                    <a:pt x="2000" y="4773"/>
                  </a:lnTo>
                  <a:lnTo>
                    <a:pt x="1986" y="4773"/>
                  </a:lnTo>
                  <a:lnTo>
                    <a:pt x="1973" y="4800"/>
                  </a:lnTo>
                  <a:lnTo>
                    <a:pt x="1973" y="4814"/>
                  </a:lnTo>
                  <a:lnTo>
                    <a:pt x="1986" y="4828"/>
                  </a:lnTo>
                  <a:lnTo>
                    <a:pt x="2166" y="4924"/>
                  </a:lnTo>
                  <a:lnTo>
                    <a:pt x="2179" y="4938"/>
                  </a:lnTo>
                  <a:lnTo>
                    <a:pt x="2138" y="4966"/>
                  </a:lnTo>
                  <a:lnTo>
                    <a:pt x="2069" y="4952"/>
                  </a:lnTo>
                  <a:lnTo>
                    <a:pt x="1986" y="4924"/>
                  </a:lnTo>
                  <a:lnTo>
                    <a:pt x="1945" y="4910"/>
                  </a:lnTo>
                  <a:lnTo>
                    <a:pt x="1876" y="4910"/>
                  </a:lnTo>
                  <a:lnTo>
                    <a:pt x="1862" y="4924"/>
                  </a:lnTo>
                  <a:lnTo>
                    <a:pt x="1848" y="4938"/>
                  </a:lnTo>
                  <a:lnTo>
                    <a:pt x="1848" y="4966"/>
                  </a:lnTo>
                  <a:lnTo>
                    <a:pt x="1876" y="5007"/>
                  </a:lnTo>
                  <a:lnTo>
                    <a:pt x="1931" y="5048"/>
                  </a:lnTo>
                  <a:lnTo>
                    <a:pt x="1821" y="5048"/>
                  </a:lnTo>
                  <a:lnTo>
                    <a:pt x="1766" y="5062"/>
                  </a:lnTo>
                  <a:lnTo>
                    <a:pt x="1711" y="5076"/>
                  </a:lnTo>
                  <a:lnTo>
                    <a:pt x="1711" y="5090"/>
                  </a:lnTo>
                  <a:lnTo>
                    <a:pt x="1711" y="5104"/>
                  </a:lnTo>
                  <a:lnTo>
                    <a:pt x="1711" y="5117"/>
                  </a:lnTo>
                  <a:lnTo>
                    <a:pt x="1724" y="5117"/>
                  </a:lnTo>
                  <a:lnTo>
                    <a:pt x="1779" y="5131"/>
                  </a:lnTo>
                  <a:lnTo>
                    <a:pt x="1821" y="5145"/>
                  </a:lnTo>
                  <a:lnTo>
                    <a:pt x="1917" y="5186"/>
                  </a:lnTo>
                  <a:lnTo>
                    <a:pt x="1876" y="5241"/>
                  </a:lnTo>
                  <a:lnTo>
                    <a:pt x="1821" y="5228"/>
                  </a:lnTo>
                  <a:lnTo>
                    <a:pt x="1766" y="5214"/>
                  </a:lnTo>
                  <a:lnTo>
                    <a:pt x="1724" y="5214"/>
                  </a:lnTo>
                  <a:lnTo>
                    <a:pt x="1669" y="5241"/>
                  </a:lnTo>
                  <a:lnTo>
                    <a:pt x="1655" y="5241"/>
                  </a:lnTo>
                  <a:lnTo>
                    <a:pt x="1655" y="5269"/>
                  </a:lnTo>
                  <a:lnTo>
                    <a:pt x="1655" y="5283"/>
                  </a:lnTo>
                  <a:lnTo>
                    <a:pt x="1669" y="5297"/>
                  </a:lnTo>
                  <a:lnTo>
                    <a:pt x="1697" y="5310"/>
                  </a:lnTo>
                  <a:lnTo>
                    <a:pt x="1517" y="5269"/>
                  </a:lnTo>
                  <a:lnTo>
                    <a:pt x="1338" y="5255"/>
                  </a:lnTo>
                  <a:lnTo>
                    <a:pt x="1159" y="5228"/>
                  </a:lnTo>
                  <a:lnTo>
                    <a:pt x="800" y="5200"/>
                  </a:lnTo>
                  <a:lnTo>
                    <a:pt x="635" y="5186"/>
                  </a:lnTo>
                  <a:lnTo>
                    <a:pt x="483" y="5200"/>
                  </a:lnTo>
                  <a:lnTo>
                    <a:pt x="400" y="5214"/>
                  </a:lnTo>
                  <a:lnTo>
                    <a:pt x="331" y="5241"/>
                  </a:lnTo>
                  <a:lnTo>
                    <a:pt x="262" y="5269"/>
                  </a:lnTo>
                  <a:lnTo>
                    <a:pt x="194" y="5324"/>
                  </a:lnTo>
                  <a:lnTo>
                    <a:pt x="180" y="5366"/>
                  </a:lnTo>
                  <a:lnTo>
                    <a:pt x="180" y="5407"/>
                  </a:lnTo>
                  <a:lnTo>
                    <a:pt x="125" y="5572"/>
                  </a:lnTo>
                  <a:lnTo>
                    <a:pt x="69" y="5752"/>
                  </a:lnTo>
                  <a:lnTo>
                    <a:pt x="28" y="5945"/>
                  </a:lnTo>
                  <a:lnTo>
                    <a:pt x="0" y="6138"/>
                  </a:lnTo>
                  <a:lnTo>
                    <a:pt x="0" y="6331"/>
                  </a:lnTo>
                  <a:lnTo>
                    <a:pt x="28" y="6510"/>
                  </a:lnTo>
                  <a:lnTo>
                    <a:pt x="56" y="6607"/>
                  </a:lnTo>
                  <a:lnTo>
                    <a:pt x="83" y="6690"/>
                  </a:lnTo>
                  <a:lnTo>
                    <a:pt x="125" y="6772"/>
                  </a:lnTo>
                  <a:lnTo>
                    <a:pt x="180" y="6841"/>
                  </a:lnTo>
                  <a:lnTo>
                    <a:pt x="194" y="6855"/>
                  </a:lnTo>
                  <a:lnTo>
                    <a:pt x="207" y="6855"/>
                  </a:lnTo>
                  <a:lnTo>
                    <a:pt x="207" y="6841"/>
                  </a:lnTo>
                  <a:lnTo>
                    <a:pt x="207" y="6827"/>
                  </a:lnTo>
                  <a:lnTo>
                    <a:pt x="166" y="6469"/>
                  </a:lnTo>
                  <a:lnTo>
                    <a:pt x="166" y="6290"/>
                  </a:lnTo>
                  <a:lnTo>
                    <a:pt x="166" y="6124"/>
                  </a:lnTo>
                  <a:lnTo>
                    <a:pt x="180" y="5959"/>
                  </a:lnTo>
                  <a:lnTo>
                    <a:pt x="207" y="5779"/>
                  </a:lnTo>
                  <a:lnTo>
                    <a:pt x="262" y="5614"/>
                  </a:lnTo>
                  <a:lnTo>
                    <a:pt x="345" y="5448"/>
                  </a:lnTo>
                  <a:lnTo>
                    <a:pt x="345" y="5421"/>
                  </a:lnTo>
                  <a:lnTo>
                    <a:pt x="469" y="5407"/>
                  </a:lnTo>
                  <a:lnTo>
                    <a:pt x="580" y="5407"/>
                  </a:lnTo>
                  <a:lnTo>
                    <a:pt x="814" y="5421"/>
                  </a:lnTo>
                  <a:lnTo>
                    <a:pt x="1049" y="5448"/>
                  </a:lnTo>
                  <a:lnTo>
                    <a:pt x="1283" y="5462"/>
                  </a:lnTo>
                  <a:lnTo>
                    <a:pt x="1449" y="5490"/>
                  </a:lnTo>
                  <a:lnTo>
                    <a:pt x="1586" y="5517"/>
                  </a:lnTo>
                  <a:lnTo>
                    <a:pt x="1545" y="5531"/>
                  </a:lnTo>
                  <a:lnTo>
                    <a:pt x="1504" y="5545"/>
                  </a:lnTo>
                  <a:lnTo>
                    <a:pt x="1462" y="5572"/>
                  </a:lnTo>
                  <a:lnTo>
                    <a:pt x="1407" y="5669"/>
                  </a:lnTo>
                  <a:lnTo>
                    <a:pt x="1393" y="5683"/>
                  </a:lnTo>
                  <a:lnTo>
                    <a:pt x="1462" y="5683"/>
                  </a:lnTo>
                  <a:lnTo>
                    <a:pt x="1504" y="5697"/>
                  </a:lnTo>
                  <a:lnTo>
                    <a:pt x="1559" y="5683"/>
                  </a:lnTo>
                  <a:lnTo>
                    <a:pt x="1614" y="5669"/>
                  </a:lnTo>
                  <a:lnTo>
                    <a:pt x="1614" y="5669"/>
                  </a:lnTo>
                  <a:lnTo>
                    <a:pt x="1600" y="5724"/>
                  </a:lnTo>
                  <a:lnTo>
                    <a:pt x="1545" y="5738"/>
                  </a:lnTo>
                  <a:lnTo>
                    <a:pt x="1435" y="5793"/>
                  </a:lnTo>
                  <a:lnTo>
                    <a:pt x="1324" y="5862"/>
                  </a:lnTo>
                  <a:lnTo>
                    <a:pt x="1324" y="5876"/>
                  </a:lnTo>
                  <a:lnTo>
                    <a:pt x="1324" y="5890"/>
                  </a:lnTo>
                  <a:lnTo>
                    <a:pt x="1338" y="5890"/>
                  </a:lnTo>
                  <a:lnTo>
                    <a:pt x="1559" y="5821"/>
                  </a:lnTo>
                  <a:lnTo>
                    <a:pt x="1559" y="5821"/>
                  </a:lnTo>
                  <a:lnTo>
                    <a:pt x="1545" y="5876"/>
                  </a:lnTo>
                  <a:lnTo>
                    <a:pt x="1476" y="5903"/>
                  </a:lnTo>
                  <a:lnTo>
                    <a:pt x="1407" y="5931"/>
                  </a:lnTo>
                  <a:lnTo>
                    <a:pt x="1338" y="5972"/>
                  </a:lnTo>
                  <a:lnTo>
                    <a:pt x="1283" y="6028"/>
                  </a:lnTo>
                  <a:lnTo>
                    <a:pt x="1269" y="6041"/>
                  </a:lnTo>
                  <a:lnTo>
                    <a:pt x="1269" y="6055"/>
                  </a:lnTo>
                  <a:lnTo>
                    <a:pt x="1283" y="6069"/>
                  </a:lnTo>
                  <a:lnTo>
                    <a:pt x="1297" y="6069"/>
                  </a:lnTo>
                  <a:lnTo>
                    <a:pt x="1504" y="6055"/>
                  </a:lnTo>
                  <a:lnTo>
                    <a:pt x="1504" y="6124"/>
                  </a:lnTo>
                  <a:lnTo>
                    <a:pt x="1269" y="6234"/>
                  </a:lnTo>
                  <a:lnTo>
                    <a:pt x="1269" y="6248"/>
                  </a:lnTo>
                  <a:lnTo>
                    <a:pt x="1269" y="6262"/>
                  </a:lnTo>
                  <a:lnTo>
                    <a:pt x="1283" y="6262"/>
                  </a:lnTo>
                  <a:lnTo>
                    <a:pt x="1462" y="6248"/>
                  </a:lnTo>
                  <a:lnTo>
                    <a:pt x="1366" y="6331"/>
                  </a:lnTo>
                  <a:lnTo>
                    <a:pt x="1283" y="6414"/>
                  </a:lnTo>
                  <a:lnTo>
                    <a:pt x="1283" y="6441"/>
                  </a:lnTo>
                  <a:lnTo>
                    <a:pt x="1297" y="6455"/>
                  </a:lnTo>
                  <a:lnTo>
                    <a:pt x="1407" y="6441"/>
                  </a:lnTo>
                  <a:lnTo>
                    <a:pt x="1504" y="6400"/>
                  </a:lnTo>
                  <a:lnTo>
                    <a:pt x="1504" y="6414"/>
                  </a:lnTo>
                  <a:lnTo>
                    <a:pt x="1490" y="6428"/>
                  </a:lnTo>
                  <a:lnTo>
                    <a:pt x="1297" y="6538"/>
                  </a:lnTo>
                  <a:lnTo>
                    <a:pt x="1283" y="6552"/>
                  </a:lnTo>
                  <a:lnTo>
                    <a:pt x="1283" y="6565"/>
                  </a:lnTo>
                  <a:lnTo>
                    <a:pt x="1297" y="6579"/>
                  </a:lnTo>
                  <a:lnTo>
                    <a:pt x="1311" y="6579"/>
                  </a:lnTo>
                  <a:lnTo>
                    <a:pt x="1407" y="6552"/>
                  </a:lnTo>
                  <a:lnTo>
                    <a:pt x="1228" y="6634"/>
                  </a:lnTo>
                  <a:lnTo>
                    <a:pt x="1062" y="6745"/>
                  </a:lnTo>
                  <a:lnTo>
                    <a:pt x="883" y="6855"/>
                  </a:lnTo>
                  <a:lnTo>
                    <a:pt x="718" y="6965"/>
                  </a:lnTo>
                  <a:lnTo>
                    <a:pt x="414" y="7214"/>
                  </a:lnTo>
                  <a:lnTo>
                    <a:pt x="111" y="7448"/>
                  </a:lnTo>
                  <a:lnTo>
                    <a:pt x="97" y="7476"/>
                  </a:lnTo>
                  <a:lnTo>
                    <a:pt x="97" y="7517"/>
                  </a:lnTo>
                  <a:lnTo>
                    <a:pt x="166" y="7765"/>
                  </a:lnTo>
                  <a:lnTo>
                    <a:pt x="207" y="7903"/>
                  </a:lnTo>
                  <a:lnTo>
                    <a:pt x="276" y="8041"/>
                  </a:lnTo>
                  <a:lnTo>
                    <a:pt x="345" y="8165"/>
                  </a:lnTo>
                  <a:lnTo>
                    <a:pt x="428" y="8262"/>
                  </a:lnTo>
                  <a:lnTo>
                    <a:pt x="483" y="8303"/>
                  </a:lnTo>
                  <a:lnTo>
                    <a:pt x="538" y="8331"/>
                  </a:lnTo>
                  <a:lnTo>
                    <a:pt x="593" y="8358"/>
                  </a:lnTo>
                  <a:lnTo>
                    <a:pt x="662" y="8372"/>
                  </a:lnTo>
                  <a:lnTo>
                    <a:pt x="676" y="8358"/>
                  </a:lnTo>
                  <a:lnTo>
                    <a:pt x="690" y="8344"/>
                  </a:lnTo>
                  <a:lnTo>
                    <a:pt x="690" y="8331"/>
                  </a:lnTo>
                  <a:lnTo>
                    <a:pt x="690" y="8317"/>
                  </a:lnTo>
                  <a:lnTo>
                    <a:pt x="552" y="8193"/>
                  </a:lnTo>
                  <a:lnTo>
                    <a:pt x="456" y="8041"/>
                  </a:lnTo>
                  <a:lnTo>
                    <a:pt x="373" y="7889"/>
                  </a:lnTo>
                  <a:lnTo>
                    <a:pt x="304" y="7710"/>
                  </a:lnTo>
                  <a:lnTo>
                    <a:pt x="276" y="7614"/>
                  </a:lnTo>
                  <a:lnTo>
                    <a:pt x="276" y="7586"/>
                  </a:lnTo>
                  <a:lnTo>
                    <a:pt x="276" y="7558"/>
                  </a:lnTo>
                  <a:lnTo>
                    <a:pt x="318" y="7503"/>
                  </a:lnTo>
                  <a:lnTo>
                    <a:pt x="387" y="7434"/>
                  </a:lnTo>
                  <a:lnTo>
                    <a:pt x="745" y="7172"/>
                  </a:lnTo>
                  <a:lnTo>
                    <a:pt x="1049" y="6965"/>
                  </a:lnTo>
                  <a:lnTo>
                    <a:pt x="1200" y="6869"/>
                  </a:lnTo>
                  <a:lnTo>
                    <a:pt x="1366" y="6772"/>
                  </a:lnTo>
                  <a:lnTo>
                    <a:pt x="1462" y="6731"/>
                  </a:lnTo>
                  <a:lnTo>
                    <a:pt x="1462" y="6731"/>
                  </a:lnTo>
                  <a:lnTo>
                    <a:pt x="1421" y="6800"/>
                  </a:lnTo>
                  <a:lnTo>
                    <a:pt x="1393" y="6883"/>
                  </a:lnTo>
                  <a:lnTo>
                    <a:pt x="1407" y="6896"/>
                  </a:lnTo>
                  <a:lnTo>
                    <a:pt x="1421" y="6910"/>
                  </a:lnTo>
                  <a:lnTo>
                    <a:pt x="1476" y="6910"/>
                  </a:lnTo>
                  <a:lnTo>
                    <a:pt x="1517" y="6896"/>
                  </a:lnTo>
                  <a:lnTo>
                    <a:pt x="1600" y="6827"/>
                  </a:lnTo>
                  <a:lnTo>
                    <a:pt x="1614" y="6814"/>
                  </a:lnTo>
                  <a:lnTo>
                    <a:pt x="1628" y="6827"/>
                  </a:lnTo>
                  <a:lnTo>
                    <a:pt x="1545" y="6910"/>
                  </a:lnTo>
                  <a:lnTo>
                    <a:pt x="1490" y="6965"/>
                  </a:lnTo>
                  <a:lnTo>
                    <a:pt x="1476" y="6979"/>
                  </a:lnTo>
                  <a:lnTo>
                    <a:pt x="1462" y="7021"/>
                  </a:lnTo>
                  <a:lnTo>
                    <a:pt x="1462" y="7034"/>
                  </a:lnTo>
                  <a:lnTo>
                    <a:pt x="1476" y="7048"/>
                  </a:lnTo>
                  <a:lnTo>
                    <a:pt x="1504" y="7062"/>
                  </a:lnTo>
                  <a:lnTo>
                    <a:pt x="1531" y="7062"/>
                  </a:lnTo>
                  <a:lnTo>
                    <a:pt x="1586" y="7034"/>
                  </a:lnTo>
                  <a:lnTo>
                    <a:pt x="1636" y="7015"/>
                  </a:lnTo>
                  <a:lnTo>
                    <a:pt x="1628" y="7021"/>
                  </a:lnTo>
                  <a:lnTo>
                    <a:pt x="1586" y="7076"/>
                  </a:lnTo>
                  <a:lnTo>
                    <a:pt x="1545" y="7131"/>
                  </a:lnTo>
                  <a:lnTo>
                    <a:pt x="1531" y="7186"/>
                  </a:lnTo>
                  <a:lnTo>
                    <a:pt x="1531" y="7200"/>
                  </a:lnTo>
                  <a:lnTo>
                    <a:pt x="1545" y="7214"/>
                  </a:lnTo>
                  <a:lnTo>
                    <a:pt x="1655" y="7158"/>
                  </a:lnTo>
                  <a:lnTo>
                    <a:pt x="1766" y="7089"/>
                  </a:lnTo>
                  <a:lnTo>
                    <a:pt x="1779" y="7076"/>
                  </a:lnTo>
                  <a:lnTo>
                    <a:pt x="1793" y="7089"/>
                  </a:lnTo>
                  <a:lnTo>
                    <a:pt x="1738" y="7131"/>
                  </a:lnTo>
                  <a:lnTo>
                    <a:pt x="1697" y="7158"/>
                  </a:lnTo>
                  <a:lnTo>
                    <a:pt x="1628" y="7241"/>
                  </a:lnTo>
                  <a:lnTo>
                    <a:pt x="1586" y="7283"/>
                  </a:lnTo>
                  <a:lnTo>
                    <a:pt x="1573" y="7338"/>
                  </a:lnTo>
                  <a:lnTo>
                    <a:pt x="1573" y="7352"/>
                  </a:lnTo>
                  <a:lnTo>
                    <a:pt x="1628" y="7338"/>
                  </a:lnTo>
                  <a:lnTo>
                    <a:pt x="1669" y="7324"/>
                  </a:lnTo>
                  <a:lnTo>
                    <a:pt x="1752" y="7269"/>
                  </a:lnTo>
                  <a:lnTo>
                    <a:pt x="1821" y="7227"/>
                  </a:lnTo>
                  <a:lnTo>
                    <a:pt x="1876" y="7186"/>
                  </a:lnTo>
                  <a:lnTo>
                    <a:pt x="1862" y="7214"/>
                  </a:lnTo>
                  <a:lnTo>
                    <a:pt x="1779" y="7310"/>
                  </a:lnTo>
                  <a:lnTo>
                    <a:pt x="1779" y="7324"/>
                  </a:lnTo>
                  <a:lnTo>
                    <a:pt x="1779" y="7338"/>
                  </a:lnTo>
                  <a:lnTo>
                    <a:pt x="1793" y="7352"/>
                  </a:lnTo>
                  <a:lnTo>
                    <a:pt x="1821" y="7352"/>
                  </a:lnTo>
                  <a:lnTo>
                    <a:pt x="1904" y="7269"/>
                  </a:lnTo>
                  <a:lnTo>
                    <a:pt x="1931" y="7241"/>
                  </a:lnTo>
                  <a:lnTo>
                    <a:pt x="1945" y="7255"/>
                  </a:lnTo>
                  <a:lnTo>
                    <a:pt x="1766" y="7476"/>
                  </a:lnTo>
                  <a:lnTo>
                    <a:pt x="1600" y="7710"/>
                  </a:lnTo>
                  <a:lnTo>
                    <a:pt x="1517" y="7848"/>
                  </a:lnTo>
                  <a:lnTo>
                    <a:pt x="1462" y="7986"/>
                  </a:lnTo>
                  <a:lnTo>
                    <a:pt x="1435" y="8124"/>
                  </a:lnTo>
                  <a:lnTo>
                    <a:pt x="1449" y="8248"/>
                  </a:lnTo>
                  <a:lnTo>
                    <a:pt x="1476" y="8358"/>
                  </a:lnTo>
                  <a:lnTo>
                    <a:pt x="1545" y="8482"/>
                  </a:lnTo>
                  <a:lnTo>
                    <a:pt x="1642" y="8593"/>
                  </a:lnTo>
                  <a:lnTo>
                    <a:pt x="1766" y="8703"/>
                  </a:lnTo>
                  <a:lnTo>
                    <a:pt x="1779" y="8703"/>
                  </a:lnTo>
                  <a:lnTo>
                    <a:pt x="1779" y="8689"/>
                  </a:lnTo>
                  <a:lnTo>
                    <a:pt x="1793" y="8675"/>
                  </a:lnTo>
                  <a:lnTo>
                    <a:pt x="1655" y="8400"/>
                  </a:lnTo>
                  <a:lnTo>
                    <a:pt x="1614" y="8331"/>
                  </a:lnTo>
                  <a:lnTo>
                    <a:pt x="1600" y="8262"/>
                  </a:lnTo>
                  <a:lnTo>
                    <a:pt x="1586" y="8179"/>
                  </a:lnTo>
                  <a:lnTo>
                    <a:pt x="1600" y="8110"/>
                  </a:lnTo>
                  <a:lnTo>
                    <a:pt x="1614" y="8027"/>
                  </a:lnTo>
                  <a:lnTo>
                    <a:pt x="1655" y="7958"/>
                  </a:lnTo>
                  <a:lnTo>
                    <a:pt x="1738" y="7793"/>
                  </a:lnTo>
                  <a:lnTo>
                    <a:pt x="1848" y="7655"/>
                  </a:lnTo>
                  <a:lnTo>
                    <a:pt x="1945" y="7517"/>
                  </a:lnTo>
                  <a:lnTo>
                    <a:pt x="2083" y="7365"/>
                  </a:lnTo>
                  <a:lnTo>
                    <a:pt x="2083" y="7393"/>
                  </a:lnTo>
                  <a:lnTo>
                    <a:pt x="2042" y="7517"/>
                  </a:lnTo>
                  <a:lnTo>
                    <a:pt x="2042" y="7586"/>
                  </a:lnTo>
                  <a:lnTo>
                    <a:pt x="2055" y="7641"/>
                  </a:lnTo>
                  <a:lnTo>
                    <a:pt x="2069" y="7655"/>
                  </a:lnTo>
                  <a:lnTo>
                    <a:pt x="2097" y="7655"/>
                  </a:lnTo>
                  <a:lnTo>
                    <a:pt x="2124" y="7600"/>
                  </a:lnTo>
                  <a:lnTo>
                    <a:pt x="2152" y="7558"/>
                  </a:lnTo>
                  <a:lnTo>
                    <a:pt x="2179" y="7448"/>
                  </a:lnTo>
                  <a:lnTo>
                    <a:pt x="2179" y="7434"/>
                  </a:lnTo>
                  <a:lnTo>
                    <a:pt x="2262" y="7476"/>
                  </a:lnTo>
                  <a:lnTo>
                    <a:pt x="2262" y="7503"/>
                  </a:lnTo>
                  <a:lnTo>
                    <a:pt x="2235" y="7614"/>
                  </a:lnTo>
                  <a:lnTo>
                    <a:pt x="2235" y="7682"/>
                  </a:lnTo>
                  <a:lnTo>
                    <a:pt x="2235" y="7738"/>
                  </a:lnTo>
                  <a:lnTo>
                    <a:pt x="2262" y="7751"/>
                  </a:lnTo>
                  <a:lnTo>
                    <a:pt x="2276" y="7751"/>
                  </a:lnTo>
                  <a:lnTo>
                    <a:pt x="2317" y="7696"/>
                  </a:lnTo>
                  <a:lnTo>
                    <a:pt x="2345" y="7655"/>
                  </a:lnTo>
                  <a:lnTo>
                    <a:pt x="2372" y="7545"/>
                  </a:lnTo>
                  <a:lnTo>
                    <a:pt x="2372" y="7531"/>
                  </a:lnTo>
                  <a:lnTo>
                    <a:pt x="2524" y="7586"/>
                  </a:lnTo>
                  <a:lnTo>
                    <a:pt x="2483" y="7710"/>
                  </a:lnTo>
                  <a:lnTo>
                    <a:pt x="2455" y="7834"/>
                  </a:lnTo>
                  <a:lnTo>
                    <a:pt x="2469" y="7848"/>
                  </a:lnTo>
                  <a:lnTo>
                    <a:pt x="2510" y="7793"/>
                  </a:lnTo>
                  <a:lnTo>
                    <a:pt x="2538" y="7738"/>
                  </a:lnTo>
                  <a:lnTo>
                    <a:pt x="2579" y="7614"/>
                  </a:lnTo>
                  <a:lnTo>
                    <a:pt x="2635" y="7627"/>
                  </a:lnTo>
                  <a:lnTo>
                    <a:pt x="2621" y="7765"/>
                  </a:lnTo>
                  <a:lnTo>
                    <a:pt x="2635" y="7876"/>
                  </a:lnTo>
                  <a:lnTo>
                    <a:pt x="2648" y="7889"/>
                  </a:lnTo>
                  <a:lnTo>
                    <a:pt x="2662" y="7889"/>
                  </a:lnTo>
                  <a:lnTo>
                    <a:pt x="2690" y="7834"/>
                  </a:lnTo>
                  <a:lnTo>
                    <a:pt x="2717" y="7779"/>
                  </a:lnTo>
                  <a:lnTo>
                    <a:pt x="2745" y="7655"/>
                  </a:lnTo>
                  <a:lnTo>
                    <a:pt x="2855" y="7682"/>
                  </a:lnTo>
                  <a:lnTo>
                    <a:pt x="2828" y="7779"/>
                  </a:lnTo>
                  <a:lnTo>
                    <a:pt x="2800" y="7903"/>
                  </a:lnTo>
                  <a:lnTo>
                    <a:pt x="2786" y="7958"/>
                  </a:lnTo>
                  <a:lnTo>
                    <a:pt x="2800" y="8027"/>
                  </a:lnTo>
                  <a:lnTo>
                    <a:pt x="2855" y="7972"/>
                  </a:lnTo>
                  <a:lnTo>
                    <a:pt x="2897" y="7889"/>
                  </a:lnTo>
                  <a:lnTo>
                    <a:pt x="2924" y="7793"/>
                  </a:lnTo>
                  <a:lnTo>
                    <a:pt x="2938" y="7710"/>
                  </a:lnTo>
                  <a:lnTo>
                    <a:pt x="3048" y="7724"/>
                  </a:lnTo>
                  <a:lnTo>
                    <a:pt x="3048" y="7738"/>
                  </a:lnTo>
                  <a:lnTo>
                    <a:pt x="3034" y="7807"/>
                  </a:lnTo>
                  <a:lnTo>
                    <a:pt x="3034" y="7862"/>
                  </a:lnTo>
                  <a:lnTo>
                    <a:pt x="3034" y="7917"/>
                  </a:lnTo>
                  <a:lnTo>
                    <a:pt x="3048" y="7972"/>
                  </a:lnTo>
                  <a:lnTo>
                    <a:pt x="3076" y="8000"/>
                  </a:lnTo>
                  <a:lnTo>
                    <a:pt x="3090" y="8000"/>
                  </a:lnTo>
                  <a:lnTo>
                    <a:pt x="3103" y="7986"/>
                  </a:lnTo>
                  <a:lnTo>
                    <a:pt x="3159" y="7834"/>
                  </a:lnTo>
                  <a:lnTo>
                    <a:pt x="3186" y="7903"/>
                  </a:lnTo>
                  <a:lnTo>
                    <a:pt x="3186" y="7931"/>
                  </a:lnTo>
                  <a:lnTo>
                    <a:pt x="3200" y="7958"/>
                  </a:lnTo>
                  <a:lnTo>
                    <a:pt x="3324" y="8207"/>
                  </a:lnTo>
                  <a:lnTo>
                    <a:pt x="3393" y="8317"/>
                  </a:lnTo>
                  <a:lnTo>
                    <a:pt x="3490" y="8427"/>
                  </a:lnTo>
                  <a:lnTo>
                    <a:pt x="3503" y="8455"/>
                  </a:lnTo>
                  <a:lnTo>
                    <a:pt x="3586" y="8455"/>
                  </a:lnTo>
                  <a:lnTo>
                    <a:pt x="3641" y="8427"/>
                  </a:lnTo>
                  <a:lnTo>
                    <a:pt x="3655" y="8413"/>
                  </a:lnTo>
                  <a:lnTo>
                    <a:pt x="3655" y="8386"/>
                  </a:lnTo>
                  <a:lnTo>
                    <a:pt x="3683" y="8179"/>
                  </a:lnTo>
                  <a:lnTo>
                    <a:pt x="3669" y="7958"/>
                  </a:lnTo>
                  <a:lnTo>
                    <a:pt x="3683" y="7931"/>
                  </a:lnTo>
                  <a:lnTo>
                    <a:pt x="3683" y="7848"/>
                  </a:lnTo>
                  <a:lnTo>
                    <a:pt x="3683" y="7765"/>
                  </a:lnTo>
                  <a:lnTo>
                    <a:pt x="3710" y="7765"/>
                  </a:lnTo>
                  <a:lnTo>
                    <a:pt x="3710" y="7834"/>
                  </a:lnTo>
                  <a:lnTo>
                    <a:pt x="3752" y="7958"/>
                  </a:lnTo>
                  <a:lnTo>
                    <a:pt x="3765" y="7958"/>
                  </a:lnTo>
                  <a:lnTo>
                    <a:pt x="3807" y="7903"/>
                  </a:lnTo>
                  <a:lnTo>
                    <a:pt x="3821" y="7862"/>
                  </a:lnTo>
                  <a:lnTo>
                    <a:pt x="3834" y="7807"/>
                  </a:lnTo>
                  <a:lnTo>
                    <a:pt x="3834" y="7751"/>
                  </a:lnTo>
                  <a:lnTo>
                    <a:pt x="3903" y="7751"/>
                  </a:lnTo>
                  <a:lnTo>
                    <a:pt x="3931" y="7834"/>
                  </a:lnTo>
                  <a:lnTo>
                    <a:pt x="3958" y="7876"/>
                  </a:lnTo>
                  <a:lnTo>
                    <a:pt x="3986" y="7917"/>
                  </a:lnTo>
                  <a:lnTo>
                    <a:pt x="4014" y="7931"/>
                  </a:lnTo>
                  <a:lnTo>
                    <a:pt x="4027" y="7903"/>
                  </a:lnTo>
                  <a:lnTo>
                    <a:pt x="4041" y="7862"/>
                  </a:lnTo>
                  <a:lnTo>
                    <a:pt x="4055" y="7820"/>
                  </a:lnTo>
                  <a:lnTo>
                    <a:pt x="4041" y="7738"/>
                  </a:lnTo>
                  <a:lnTo>
                    <a:pt x="4138" y="7724"/>
                  </a:lnTo>
                  <a:lnTo>
                    <a:pt x="4165" y="7862"/>
                  </a:lnTo>
                  <a:lnTo>
                    <a:pt x="4165" y="7876"/>
                  </a:lnTo>
                  <a:lnTo>
                    <a:pt x="4179" y="7889"/>
                  </a:lnTo>
                  <a:lnTo>
                    <a:pt x="4207" y="7876"/>
                  </a:lnTo>
                  <a:lnTo>
                    <a:pt x="4234" y="7848"/>
                  </a:lnTo>
                  <a:lnTo>
                    <a:pt x="4234" y="8069"/>
                  </a:lnTo>
                  <a:lnTo>
                    <a:pt x="4234" y="8303"/>
                  </a:lnTo>
                  <a:lnTo>
                    <a:pt x="4234" y="8331"/>
                  </a:lnTo>
                  <a:lnTo>
                    <a:pt x="4248" y="8358"/>
                  </a:lnTo>
                  <a:lnTo>
                    <a:pt x="4303" y="8400"/>
                  </a:lnTo>
                  <a:lnTo>
                    <a:pt x="4386" y="8400"/>
                  </a:lnTo>
                  <a:lnTo>
                    <a:pt x="4414" y="8372"/>
                  </a:lnTo>
                  <a:lnTo>
                    <a:pt x="4496" y="8262"/>
                  </a:lnTo>
                  <a:lnTo>
                    <a:pt x="4565" y="8138"/>
                  </a:lnTo>
                  <a:lnTo>
                    <a:pt x="4634" y="8013"/>
                  </a:lnTo>
                  <a:lnTo>
                    <a:pt x="4703" y="7876"/>
                  </a:lnTo>
                  <a:lnTo>
                    <a:pt x="4717" y="7862"/>
                  </a:lnTo>
                  <a:lnTo>
                    <a:pt x="4717" y="7834"/>
                  </a:lnTo>
                  <a:lnTo>
                    <a:pt x="4772" y="7710"/>
                  </a:lnTo>
                  <a:lnTo>
                    <a:pt x="4786" y="7724"/>
                  </a:lnTo>
                  <a:lnTo>
                    <a:pt x="4814" y="7751"/>
                  </a:lnTo>
                  <a:lnTo>
                    <a:pt x="4869" y="7751"/>
                  </a:lnTo>
                  <a:lnTo>
                    <a:pt x="4869" y="7724"/>
                  </a:lnTo>
                  <a:lnTo>
                    <a:pt x="4869" y="7669"/>
                  </a:lnTo>
                  <a:lnTo>
                    <a:pt x="4855" y="7572"/>
                  </a:lnTo>
                  <a:lnTo>
                    <a:pt x="4855" y="7545"/>
                  </a:lnTo>
                  <a:lnTo>
                    <a:pt x="4882" y="7531"/>
                  </a:lnTo>
                  <a:lnTo>
                    <a:pt x="4924" y="7600"/>
                  </a:lnTo>
                  <a:lnTo>
                    <a:pt x="4951" y="7641"/>
                  </a:lnTo>
                  <a:lnTo>
                    <a:pt x="4993" y="7682"/>
                  </a:lnTo>
                  <a:lnTo>
                    <a:pt x="5034" y="7710"/>
                  </a:lnTo>
                  <a:lnTo>
                    <a:pt x="5089" y="7710"/>
                  </a:lnTo>
                  <a:lnTo>
                    <a:pt x="5103" y="7696"/>
                  </a:lnTo>
                  <a:lnTo>
                    <a:pt x="5117" y="7669"/>
                  </a:lnTo>
                  <a:lnTo>
                    <a:pt x="5103" y="7614"/>
                  </a:lnTo>
                  <a:lnTo>
                    <a:pt x="5076" y="7558"/>
                  </a:lnTo>
                  <a:lnTo>
                    <a:pt x="5034" y="7462"/>
                  </a:lnTo>
                  <a:lnTo>
                    <a:pt x="5144" y="7420"/>
                  </a:lnTo>
                  <a:lnTo>
                    <a:pt x="5213" y="7545"/>
                  </a:lnTo>
                  <a:lnTo>
                    <a:pt x="5255" y="7600"/>
                  </a:lnTo>
                  <a:lnTo>
                    <a:pt x="5310" y="7655"/>
                  </a:lnTo>
                  <a:lnTo>
                    <a:pt x="5324" y="7655"/>
                  </a:lnTo>
                  <a:lnTo>
                    <a:pt x="5338" y="7641"/>
                  </a:lnTo>
                  <a:lnTo>
                    <a:pt x="5351" y="7572"/>
                  </a:lnTo>
                  <a:lnTo>
                    <a:pt x="5338" y="7489"/>
                  </a:lnTo>
                  <a:lnTo>
                    <a:pt x="5310" y="7420"/>
                  </a:lnTo>
                  <a:lnTo>
                    <a:pt x="5282" y="7352"/>
                  </a:lnTo>
                  <a:lnTo>
                    <a:pt x="5296" y="7338"/>
                  </a:lnTo>
                  <a:lnTo>
                    <a:pt x="5338" y="7420"/>
                  </a:lnTo>
                  <a:lnTo>
                    <a:pt x="5365" y="7462"/>
                  </a:lnTo>
                  <a:lnTo>
                    <a:pt x="5407" y="7489"/>
                  </a:lnTo>
                  <a:lnTo>
                    <a:pt x="5448" y="7489"/>
                  </a:lnTo>
                  <a:lnTo>
                    <a:pt x="5462" y="7476"/>
                  </a:lnTo>
                  <a:lnTo>
                    <a:pt x="5475" y="7462"/>
                  </a:lnTo>
                  <a:lnTo>
                    <a:pt x="5475" y="7407"/>
                  </a:lnTo>
                  <a:lnTo>
                    <a:pt x="5475" y="7365"/>
                  </a:lnTo>
                  <a:lnTo>
                    <a:pt x="5434" y="7255"/>
                  </a:lnTo>
                  <a:lnTo>
                    <a:pt x="5475" y="7324"/>
                  </a:lnTo>
                  <a:lnTo>
                    <a:pt x="5489" y="7352"/>
                  </a:lnTo>
                  <a:lnTo>
                    <a:pt x="5531" y="7365"/>
                  </a:lnTo>
                  <a:lnTo>
                    <a:pt x="5572" y="7365"/>
                  </a:lnTo>
                  <a:lnTo>
                    <a:pt x="5586" y="7352"/>
                  </a:lnTo>
                  <a:lnTo>
                    <a:pt x="5600" y="7324"/>
                  </a:lnTo>
                  <a:lnTo>
                    <a:pt x="5586" y="7255"/>
                  </a:lnTo>
                  <a:lnTo>
                    <a:pt x="5558" y="7186"/>
                  </a:lnTo>
                  <a:lnTo>
                    <a:pt x="5600" y="7145"/>
                  </a:lnTo>
                  <a:lnTo>
                    <a:pt x="5669" y="7255"/>
                  </a:lnTo>
                  <a:lnTo>
                    <a:pt x="5696" y="7269"/>
                  </a:lnTo>
                  <a:lnTo>
                    <a:pt x="5696" y="7255"/>
                  </a:lnTo>
                  <a:lnTo>
                    <a:pt x="5710" y="7241"/>
                  </a:lnTo>
                  <a:lnTo>
                    <a:pt x="5696" y="7172"/>
                  </a:lnTo>
                  <a:lnTo>
                    <a:pt x="5848" y="7310"/>
                  </a:lnTo>
                  <a:lnTo>
                    <a:pt x="5972" y="7462"/>
                  </a:lnTo>
                  <a:lnTo>
                    <a:pt x="6041" y="7558"/>
                  </a:lnTo>
                  <a:lnTo>
                    <a:pt x="6096" y="7641"/>
                  </a:lnTo>
                  <a:lnTo>
                    <a:pt x="6137" y="7751"/>
                  </a:lnTo>
                  <a:lnTo>
                    <a:pt x="6179" y="7862"/>
                  </a:lnTo>
                  <a:lnTo>
                    <a:pt x="6193" y="7876"/>
                  </a:lnTo>
                  <a:lnTo>
                    <a:pt x="6220" y="7889"/>
                  </a:lnTo>
                  <a:lnTo>
                    <a:pt x="6179" y="7931"/>
                  </a:lnTo>
                  <a:lnTo>
                    <a:pt x="6096" y="8013"/>
                  </a:lnTo>
                  <a:lnTo>
                    <a:pt x="6000" y="8138"/>
                  </a:lnTo>
                  <a:lnTo>
                    <a:pt x="5903" y="8248"/>
                  </a:lnTo>
                  <a:lnTo>
                    <a:pt x="5710" y="8469"/>
                  </a:lnTo>
                  <a:lnTo>
                    <a:pt x="5710" y="8482"/>
                  </a:lnTo>
                  <a:lnTo>
                    <a:pt x="5710" y="8496"/>
                  </a:lnTo>
                  <a:lnTo>
                    <a:pt x="5724" y="8510"/>
                  </a:lnTo>
                  <a:lnTo>
                    <a:pt x="5738" y="8510"/>
                  </a:lnTo>
                  <a:lnTo>
                    <a:pt x="5820" y="8441"/>
                  </a:lnTo>
                  <a:lnTo>
                    <a:pt x="5903" y="8372"/>
                  </a:lnTo>
                  <a:lnTo>
                    <a:pt x="6055" y="8207"/>
                  </a:lnTo>
                  <a:lnTo>
                    <a:pt x="6179" y="8041"/>
                  </a:lnTo>
                  <a:lnTo>
                    <a:pt x="6303" y="7862"/>
                  </a:lnTo>
                  <a:lnTo>
                    <a:pt x="6317" y="7848"/>
                  </a:lnTo>
                  <a:lnTo>
                    <a:pt x="6303" y="7820"/>
                  </a:lnTo>
                  <a:lnTo>
                    <a:pt x="6289" y="7807"/>
                  </a:lnTo>
                  <a:lnTo>
                    <a:pt x="6275" y="7807"/>
                  </a:lnTo>
                  <a:lnTo>
                    <a:pt x="6275" y="7793"/>
                  </a:lnTo>
                  <a:lnTo>
                    <a:pt x="6275" y="7779"/>
                  </a:lnTo>
                  <a:lnTo>
                    <a:pt x="6262" y="7738"/>
                  </a:lnTo>
                  <a:lnTo>
                    <a:pt x="6193" y="7572"/>
                  </a:lnTo>
                  <a:lnTo>
                    <a:pt x="6096" y="7407"/>
                  </a:lnTo>
                  <a:lnTo>
                    <a:pt x="6041" y="7310"/>
                  </a:lnTo>
                  <a:lnTo>
                    <a:pt x="5917" y="7158"/>
                  </a:lnTo>
                  <a:lnTo>
                    <a:pt x="5765" y="7007"/>
                  </a:lnTo>
                  <a:lnTo>
                    <a:pt x="5779" y="6993"/>
                  </a:lnTo>
                  <a:lnTo>
                    <a:pt x="5848" y="7062"/>
                  </a:lnTo>
                  <a:lnTo>
                    <a:pt x="5889" y="7089"/>
                  </a:lnTo>
                  <a:lnTo>
                    <a:pt x="5931" y="7103"/>
                  </a:lnTo>
                  <a:lnTo>
                    <a:pt x="5972" y="7103"/>
                  </a:lnTo>
                  <a:lnTo>
                    <a:pt x="6000" y="7089"/>
                  </a:lnTo>
                  <a:lnTo>
                    <a:pt x="6000" y="7062"/>
                  </a:lnTo>
                  <a:lnTo>
                    <a:pt x="6000" y="7021"/>
                  </a:lnTo>
                  <a:lnTo>
                    <a:pt x="5944" y="6952"/>
                  </a:lnTo>
                  <a:lnTo>
                    <a:pt x="5889" y="6883"/>
                  </a:lnTo>
                  <a:lnTo>
                    <a:pt x="5917" y="6869"/>
                  </a:lnTo>
                  <a:lnTo>
                    <a:pt x="5972" y="6910"/>
                  </a:lnTo>
                  <a:lnTo>
                    <a:pt x="6000" y="6924"/>
                  </a:lnTo>
                  <a:lnTo>
                    <a:pt x="6027" y="6938"/>
                  </a:lnTo>
                  <a:lnTo>
                    <a:pt x="6068" y="6924"/>
                  </a:lnTo>
                  <a:lnTo>
                    <a:pt x="6110" y="6924"/>
                  </a:lnTo>
                  <a:lnTo>
                    <a:pt x="6110" y="6896"/>
                  </a:lnTo>
                  <a:lnTo>
                    <a:pt x="6082" y="6855"/>
                  </a:lnTo>
                  <a:lnTo>
                    <a:pt x="6055" y="6800"/>
                  </a:lnTo>
                  <a:lnTo>
                    <a:pt x="6013" y="6731"/>
                  </a:lnTo>
                  <a:lnTo>
                    <a:pt x="6124" y="6758"/>
                  </a:lnTo>
                  <a:lnTo>
                    <a:pt x="6289" y="6827"/>
                  </a:lnTo>
                  <a:lnTo>
                    <a:pt x="6441" y="6896"/>
                  </a:lnTo>
                  <a:lnTo>
                    <a:pt x="6744" y="7062"/>
                  </a:lnTo>
                  <a:lnTo>
                    <a:pt x="6855" y="7131"/>
                  </a:lnTo>
                  <a:lnTo>
                    <a:pt x="6951" y="7186"/>
                  </a:lnTo>
                  <a:lnTo>
                    <a:pt x="7034" y="7255"/>
                  </a:lnTo>
                  <a:lnTo>
                    <a:pt x="7103" y="7338"/>
                  </a:lnTo>
                  <a:lnTo>
                    <a:pt x="7144" y="7420"/>
                  </a:lnTo>
                  <a:lnTo>
                    <a:pt x="7158" y="7517"/>
                  </a:lnTo>
                  <a:lnTo>
                    <a:pt x="7144" y="7627"/>
                  </a:lnTo>
                  <a:lnTo>
                    <a:pt x="7103" y="7751"/>
                  </a:lnTo>
                  <a:lnTo>
                    <a:pt x="7034" y="7889"/>
                  </a:lnTo>
                  <a:lnTo>
                    <a:pt x="6951" y="8027"/>
                  </a:lnTo>
                  <a:lnTo>
                    <a:pt x="6868" y="8165"/>
                  </a:lnTo>
                  <a:lnTo>
                    <a:pt x="6813" y="8303"/>
                  </a:lnTo>
                  <a:lnTo>
                    <a:pt x="6813" y="8331"/>
                  </a:lnTo>
                  <a:lnTo>
                    <a:pt x="6827" y="8344"/>
                  </a:lnTo>
                  <a:lnTo>
                    <a:pt x="6841" y="8344"/>
                  </a:lnTo>
                  <a:lnTo>
                    <a:pt x="6855" y="8331"/>
                  </a:lnTo>
                  <a:lnTo>
                    <a:pt x="6965" y="8220"/>
                  </a:lnTo>
                  <a:lnTo>
                    <a:pt x="7075" y="8096"/>
                  </a:lnTo>
                  <a:lnTo>
                    <a:pt x="7172" y="7945"/>
                  </a:lnTo>
                  <a:lnTo>
                    <a:pt x="7255" y="7807"/>
                  </a:lnTo>
                  <a:lnTo>
                    <a:pt x="7282" y="7724"/>
                  </a:lnTo>
                  <a:lnTo>
                    <a:pt x="7310" y="7641"/>
                  </a:lnTo>
                  <a:lnTo>
                    <a:pt x="7323" y="7572"/>
                  </a:lnTo>
                  <a:lnTo>
                    <a:pt x="7323" y="7489"/>
                  </a:lnTo>
                  <a:lnTo>
                    <a:pt x="7310" y="7420"/>
                  </a:lnTo>
                  <a:lnTo>
                    <a:pt x="7296" y="7352"/>
                  </a:lnTo>
                  <a:lnTo>
                    <a:pt x="7255" y="7269"/>
                  </a:lnTo>
                  <a:lnTo>
                    <a:pt x="7199" y="7200"/>
                  </a:lnTo>
                  <a:lnTo>
                    <a:pt x="7103" y="7103"/>
                  </a:lnTo>
                  <a:lnTo>
                    <a:pt x="6992" y="7021"/>
                  </a:lnTo>
                  <a:lnTo>
                    <a:pt x="6882" y="6938"/>
                  </a:lnTo>
                  <a:lnTo>
                    <a:pt x="6758" y="6855"/>
                  </a:lnTo>
                  <a:lnTo>
                    <a:pt x="6468" y="6717"/>
                  </a:lnTo>
                  <a:lnTo>
                    <a:pt x="6179" y="6607"/>
                  </a:lnTo>
                  <a:lnTo>
                    <a:pt x="6289" y="6579"/>
                  </a:lnTo>
                  <a:lnTo>
                    <a:pt x="6303" y="6565"/>
                  </a:lnTo>
                  <a:lnTo>
                    <a:pt x="6289" y="6538"/>
                  </a:lnTo>
                  <a:lnTo>
                    <a:pt x="6220" y="6510"/>
                  </a:lnTo>
                  <a:lnTo>
                    <a:pt x="6137" y="6483"/>
                  </a:lnTo>
                  <a:lnTo>
                    <a:pt x="6151" y="6441"/>
                  </a:lnTo>
                  <a:lnTo>
                    <a:pt x="6317" y="6455"/>
                  </a:lnTo>
                  <a:lnTo>
                    <a:pt x="6331" y="6441"/>
                  </a:lnTo>
                  <a:lnTo>
                    <a:pt x="6331" y="6414"/>
                  </a:lnTo>
                  <a:lnTo>
                    <a:pt x="6262" y="6372"/>
                  </a:lnTo>
                  <a:lnTo>
                    <a:pt x="6179" y="6331"/>
                  </a:lnTo>
                  <a:lnTo>
                    <a:pt x="6193" y="6248"/>
                  </a:lnTo>
                  <a:lnTo>
                    <a:pt x="6317" y="6262"/>
                  </a:lnTo>
                  <a:lnTo>
                    <a:pt x="6344" y="6248"/>
                  </a:lnTo>
                  <a:lnTo>
                    <a:pt x="6344" y="6234"/>
                  </a:lnTo>
                  <a:lnTo>
                    <a:pt x="6344" y="6221"/>
                  </a:lnTo>
                  <a:lnTo>
                    <a:pt x="6331" y="6207"/>
                  </a:lnTo>
                  <a:lnTo>
                    <a:pt x="6193" y="6152"/>
                  </a:lnTo>
                  <a:lnTo>
                    <a:pt x="6206" y="6083"/>
                  </a:lnTo>
                  <a:lnTo>
                    <a:pt x="6289" y="6069"/>
                  </a:lnTo>
                  <a:lnTo>
                    <a:pt x="6303" y="6055"/>
                  </a:lnTo>
                  <a:lnTo>
                    <a:pt x="6303" y="6041"/>
                  </a:lnTo>
                  <a:lnTo>
                    <a:pt x="6303" y="6028"/>
                  </a:lnTo>
                  <a:lnTo>
                    <a:pt x="6275" y="6028"/>
                  </a:lnTo>
                  <a:lnTo>
                    <a:pt x="6193" y="6014"/>
                  </a:lnTo>
                  <a:lnTo>
                    <a:pt x="6179" y="5917"/>
                  </a:lnTo>
                  <a:lnTo>
                    <a:pt x="6303" y="5890"/>
                  </a:lnTo>
                  <a:lnTo>
                    <a:pt x="6427" y="5834"/>
                  </a:lnTo>
                  <a:lnTo>
                    <a:pt x="6441" y="5807"/>
                  </a:lnTo>
                  <a:lnTo>
                    <a:pt x="6441" y="5793"/>
                  </a:lnTo>
                  <a:lnTo>
                    <a:pt x="6427" y="5779"/>
                  </a:lnTo>
                  <a:lnTo>
                    <a:pt x="6399" y="5766"/>
                  </a:lnTo>
                  <a:lnTo>
                    <a:pt x="6289" y="5779"/>
                  </a:lnTo>
                  <a:lnTo>
                    <a:pt x="6165" y="5779"/>
                  </a:lnTo>
                  <a:lnTo>
                    <a:pt x="6234" y="5752"/>
                  </a:lnTo>
                  <a:lnTo>
                    <a:pt x="6317" y="5697"/>
                  </a:lnTo>
                  <a:lnTo>
                    <a:pt x="6317" y="5683"/>
                  </a:lnTo>
                  <a:lnTo>
                    <a:pt x="6303" y="5683"/>
                  </a:lnTo>
                  <a:lnTo>
                    <a:pt x="6262" y="5669"/>
                  </a:lnTo>
                  <a:lnTo>
                    <a:pt x="6220" y="5655"/>
                  </a:lnTo>
                  <a:lnTo>
                    <a:pt x="6124" y="5669"/>
                  </a:lnTo>
                  <a:lnTo>
                    <a:pt x="6096" y="5600"/>
                  </a:lnTo>
                  <a:lnTo>
                    <a:pt x="6165" y="5572"/>
                  </a:lnTo>
                  <a:lnTo>
                    <a:pt x="6317" y="5517"/>
                  </a:lnTo>
                  <a:lnTo>
                    <a:pt x="6468" y="5476"/>
                  </a:lnTo>
                  <a:lnTo>
                    <a:pt x="6758" y="5421"/>
                  </a:lnTo>
                  <a:lnTo>
                    <a:pt x="7061" y="5379"/>
                  </a:lnTo>
                  <a:lnTo>
                    <a:pt x="7365" y="5324"/>
                  </a:lnTo>
                  <a:lnTo>
                    <a:pt x="7392" y="5407"/>
                  </a:lnTo>
                  <a:lnTo>
                    <a:pt x="7434" y="5490"/>
                  </a:lnTo>
                  <a:lnTo>
                    <a:pt x="7461" y="5600"/>
                  </a:lnTo>
                  <a:lnTo>
                    <a:pt x="7475" y="5710"/>
                  </a:lnTo>
                  <a:lnTo>
                    <a:pt x="7489" y="5945"/>
                  </a:lnTo>
                  <a:lnTo>
                    <a:pt x="7461" y="6152"/>
                  </a:lnTo>
                  <a:lnTo>
                    <a:pt x="7434" y="6359"/>
                  </a:lnTo>
                  <a:lnTo>
                    <a:pt x="7392" y="6552"/>
                  </a:lnTo>
                  <a:lnTo>
                    <a:pt x="7365" y="6758"/>
                  </a:lnTo>
                  <a:lnTo>
                    <a:pt x="7379" y="6786"/>
                  </a:lnTo>
                  <a:lnTo>
                    <a:pt x="7392" y="6800"/>
                  </a:lnTo>
                  <a:lnTo>
                    <a:pt x="7420" y="6800"/>
                  </a:lnTo>
                  <a:lnTo>
                    <a:pt x="7434" y="6772"/>
                  </a:lnTo>
                  <a:lnTo>
                    <a:pt x="7503" y="6676"/>
                  </a:lnTo>
                  <a:lnTo>
                    <a:pt x="7544" y="6579"/>
                  </a:lnTo>
                  <a:lnTo>
                    <a:pt x="7572" y="6455"/>
                  </a:lnTo>
                  <a:lnTo>
                    <a:pt x="7599" y="6345"/>
                  </a:lnTo>
                  <a:lnTo>
                    <a:pt x="7627" y="6097"/>
                  </a:lnTo>
                  <a:lnTo>
                    <a:pt x="7627" y="5862"/>
                  </a:lnTo>
                  <a:lnTo>
                    <a:pt x="7627" y="5710"/>
                  </a:lnTo>
                  <a:lnTo>
                    <a:pt x="7599" y="5531"/>
                  </a:lnTo>
                  <a:lnTo>
                    <a:pt x="7586" y="5435"/>
                  </a:lnTo>
                  <a:lnTo>
                    <a:pt x="7544" y="5352"/>
                  </a:lnTo>
                  <a:lnTo>
                    <a:pt x="7503" y="5283"/>
                  </a:lnTo>
                  <a:lnTo>
                    <a:pt x="7448" y="5241"/>
                  </a:lnTo>
                  <a:lnTo>
                    <a:pt x="7434" y="5214"/>
                  </a:lnTo>
                  <a:lnTo>
                    <a:pt x="7392" y="5186"/>
                  </a:lnTo>
                  <a:lnTo>
                    <a:pt x="7241" y="5173"/>
                  </a:lnTo>
                  <a:lnTo>
                    <a:pt x="7075" y="5159"/>
                  </a:lnTo>
                  <a:lnTo>
                    <a:pt x="6910" y="5173"/>
                  </a:lnTo>
                  <a:lnTo>
                    <a:pt x="6730" y="5186"/>
                  </a:lnTo>
                  <a:lnTo>
                    <a:pt x="6537" y="5214"/>
                  </a:lnTo>
                  <a:lnTo>
                    <a:pt x="6358" y="5255"/>
                  </a:lnTo>
                  <a:lnTo>
                    <a:pt x="6179" y="5310"/>
                  </a:lnTo>
                  <a:lnTo>
                    <a:pt x="6000" y="5379"/>
                  </a:lnTo>
                  <a:lnTo>
                    <a:pt x="5972" y="5310"/>
                  </a:lnTo>
                  <a:lnTo>
                    <a:pt x="6124" y="5186"/>
                  </a:lnTo>
                  <a:lnTo>
                    <a:pt x="6124" y="5173"/>
                  </a:lnTo>
                  <a:lnTo>
                    <a:pt x="6110" y="5159"/>
                  </a:lnTo>
                  <a:lnTo>
                    <a:pt x="6013" y="5200"/>
                  </a:lnTo>
                  <a:lnTo>
                    <a:pt x="5917" y="5241"/>
                  </a:lnTo>
                  <a:lnTo>
                    <a:pt x="5889" y="5200"/>
                  </a:lnTo>
                  <a:lnTo>
                    <a:pt x="5958" y="5145"/>
                  </a:lnTo>
                  <a:lnTo>
                    <a:pt x="6013" y="5090"/>
                  </a:lnTo>
                  <a:lnTo>
                    <a:pt x="6055" y="5048"/>
                  </a:lnTo>
                  <a:lnTo>
                    <a:pt x="6068" y="5021"/>
                  </a:lnTo>
                  <a:lnTo>
                    <a:pt x="6055" y="5007"/>
                  </a:lnTo>
                  <a:lnTo>
                    <a:pt x="6027" y="5007"/>
                  </a:lnTo>
                  <a:lnTo>
                    <a:pt x="5972" y="5021"/>
                  </a:lnTo>
                  <a:lnTo>
                    <a:pt x="5903" y="5048"/>
                  </a:lnTo>
                  <a:lnTo>
                    <a:pt x="5806" y="5090"/>
                  </a:lnTo>
                  <a:lnTo>
                    <a:pt x="5793" y="5062"/>
                  </a:lnTo>
                  <a:lnTo>
                    <a:pt x="5875" y="4993"/>
                  </a:lnTo>
                  <a:lnTo>
                    <a:pt x="5889" y="4966"/>
                  </a:lnTo>
                  <a:lnTo>
                    <a:pt x="5875" y="4952"/>
                  </a:lnTo>
                  <a:lnTo>
                    <a:pt x="5862" y="4938"/>
                  </a:lnTo>
                  <a:lnTo>
                    <a:pt x="5848" y="4952"/>
                  </a:lnTo>
                  <a:lnTo>
                    <a:pt x="5738" y="4993"/>
                  </a:lnTo>
                  <a:lnTo>
                    <a:pt x="5724" y="4979"/>
                  </a:lnTo>
                  <a:lnTo>
                    <a:pt x="5738" y="4966"/>
                  </a:lnTo>
                  <a:lnTo>
                    <a:pt x="5834" y="4883"/>
                  </a:lnTo>
                  <a:lnTo>
                    <a:pt x="5931" y="4759"/>
                  </a:lnTo>
                  <a:lnTo>
                    <a:pt x="5931" y="4731"/>
                  </a:lnTo>
                  <a:lnTo>
                    <a:pt x="5903" y="4731"/>
                  </a:lnTo>
                  <a:lnTo>
                    <a:pt x="5779" y="4786"/>
                  </a:lnTo>
                  <a:lnTo>
                    <a:pt x="5669" y="4869"/>
                  </a:lnTo>
                  <a:lnTo>
                    <a:pt x="5641" y="4883"/>
                  </a:lnTo>
                  <a:lnTo>
                    <a:pt x="5613" y="4855"/>
                  </a:lnTo>
                  <a:lnTo>
                    <a:pt x="5710" y="4745"/>
                  </a:lnTo>
                  <a:lnTo>
                    <a:pt x="5710" y="4717"/>
                  </a:lnTo>
                  <a:lnTo>
                    <a:pt x="5710" y="4704"/>
                  </a:lnTo>
                  <a:lnTo>
                    <a:pt x="5641" y="4704"/>
                  </a:lnTo>
                  <a:lnTo>
                    <a:pt x="5600" y="4717"/>
                  </a:lnTo>
                  <a:lnTo>
                    <a:pt x="5517" y="4759"/>
                  </a:lnTo>
                  <a:lnTo>
                    <a:pt x="5503" y="4745"/>
                  </a:lnTo>
                  <a:lnTo>
                    <a:pt x="5793" y="4455"/>
                  </a:lnTo>
                  <a:lnTo>
                    <a:pt x="5931" y="4331"/>
                  </a:lnTo>
                  <a:lnTo>
                    <a:pt x="6068" y="4207"/>
                  </a:lnTo>
                  <a:lnTo>
                    <a:pt x="6220" y="4097"/>
                  </a:lnTo>
                  <a:lnTo>
                    <a:pt x="6386" y="4000"/>
                  </a:lnTo>
                  <a:lnTo>
                    <a:pt x="6496" y="3959"/>
                  </a:lnTo>
                  <a:lnTo>
                    <a:pt x="6606" y="3945"/>
                  </a:lnTo>
                  <a:lnTo>
                    <a:pt x="6717" y="3959"/>
                  </a:lnTo>
                  <a:lnTo>
                    <a:pt x="6827" y="3987"/>
                  </a:lnTo>
                  <a:lnTo>
                    <a:pt x="7048" y="4069"/>
                  </a:lnTo>
                  <a:lnTo>
                    <a:pt x="7255" y="4152"/>
                  </a:lnTo>
                  <a:lnTo>
                    <a:pt x="7268" y="4152"/>
                  </a:lnTo>
                  <a:lnTo>
                    <a:pt x="7268" y="4138"/>
                  </a:lnTo>
                  <a:lnTo>
                    <a:pt x="7255" y="4055"/>
                  </a:lnTo>
                  <a:lnTo>
                    <a:pt x="7213" y="3987"/>
                  </a:lnTo>
                  <a:lnTo>
                    <a:pt x="7144" y="3931"/>
                  </a:lnTo>
                  <a:lnTo>
                    <a:pt x="7061" y="3876"/>
                  </a:lnTo>
                  <a:lnTo>
                    <a:pt x="6979" y="3835"/>
                  </a:lnTo>
                  <a:lnTo>
                    <a:pt x="6896" y="3807"/>
                  </a:lnTo>
                  <a:lnTo>
                    <a:pt x="6717" y="3780"/>
                  </a:lnTo>
                  <a:lnTo>
                    <a:pt x="6606" y="3766"/>
                  </a:lnTo>
                  <a:lnTo>
                    <a:pt x="6496" y="3780"/>
                  </a:lnTo>
                  <a:lnTo>
                    <a:pt x="6399" y="3793"/>
                  </a:lnTo>
                  <a:lnTo>
                    <a:pt x="6303" y="3835"/>
                  </a:lnTo>
                  <a:lnTo>
                    <a:pt x="6206" y="3876"/>
                  </a:lnTo>
                  <a:lnTo>
                    <a:pt x="6110" y="3931"/>
                  </a:lnTo>
                  <a:lnTo>
                    <a:pt x="5931" y="4055"/>
                  </a:lnTo>
                  <a:lnTo>
                    <a:pt x="5779" y="4180"/>
                  </a:lnTo>
                  <a:lnTo>
                    <a:pt x="5627" y="4304"/>
                  </a:lnTo>
                  <a:lnTo>
                    <a:pt x="5365" y="4566"/>
                  </a:lnTo>
                  <a:lnTo>
                    <a:pt x="5420" y="4428"/>
                  </a:lnTo>
                  <a:lnTo>
                    <a:pt x="5420" y="4400"/>
                  </a:lnTo>
                  <a:lnTo>
                    <a:pt x="5407" y="4386"/>
                  </a:lnTo>
                  <a:lnTo>
                    <a:pt x="5365" y="4386"/>
                  </a:lnTo>
                  <a:lnTo>
                    <a:pt x="5296" y="4455"/>
                  </a:lnTo>
                  <a:lnTo>
                    <a:pt x="5227" y="4538"/>
                  </a:lnTo>
                  <a:lnTo>
                    <a:pt x="5200" y="4511"/>
                  </a:lnTo>
                  <a:lnTo>
                    <a:pt x="5310" y="4373"/>
                  </a:lnTo>
                  <a:lnTo>
                    <a:pt x="5310" y="4359"/>
                  </a:lnTo>
                  <a:lnTo>
                    <a:pt x="5296" y="4345"/>
                  </a:lnTo>
                  <a:lnTo>
                    <a:pt x="5296" y="4331"/>
                  </a:lnTo>
                  <a:lnTo>
                    <a:pt x="5269" y="4331"/>
                  </a:lnTo>
                  <a:lnTo>
                    <a:pt x="5172" y="4386"/>
                  </a:lnTo>
                  <a:lnTo>
                    <a:pt x="5076" y="4442"/>
                  </a:lnTo>
                  <a:lnTo>
                    <a:pt x="5048" y="4428"/>
                  </a:lnTo>
                  <a:lnTo>
                    <a:pt x="5144" y="4304"/>
                  </a:lnTo>
                  <a:lnTo>
                    <a:pt x="5144" y="4276"/>
                  </a:lnTo>
                  <a:lnTo>
                    <a:pt x="5131" y="4262"/>
                  </a:lnTo>
                  <a:lnTo>
                    <a:pt x="5117" y="4249"/>
                  </a:lnTo>
                  <a:lnTo>
                    <a:pt x="5103" y="4262"/>
                  </a:lnTo>
                  <a:lnTo>
                    <a:pt x="4938" y="4373"/>
                  </a:lnTo>
                  <a:lnTo>
                    <a:pt x="4910" y="4359"/>
                  </a:lnTo>
                  <a:lnTo>
                    <a:pt x="4993" y="4221"/>
                  </a:lnTo>
                  <a:lnTo>
                    <a:pt x="4993" y="4207"/>
                  </a:lnTo>
                  <a:lnTo>
                    <a:pt x="4979" y="4193"/>
                  </a:lnTo>
                  <a:lnTo>
                    <a:pt x="4951" y="4193"/>
                  </a:lnTo>
                  <a:lnTo>
                    <a:pt x="4814" y="4317"/>
                  </a:lnTo>
                  <a:lnTo>
                    <a:pt x="4745" y="4290"/>
                  </a:lnTo>
                  <a:lnTo>
                    <a:pt x="4800" y="4180"/>
                  </a:lnTo>
                  <a:lnTo>
                    <a:pt x="4800" y="4166"/>
                  </a:lnTo>
                  <a:lnTo>
                    <a:pt x="4800" y="4152"/>
                  </a:lnTo>
                  <a:lnTo>
                    <a:pt x="4772" y="4152"/>
                  </a:lnTo>
                  <a:lnTo>
                    <a:pt x="4758" y="4166"/>
                  </a:lnTo>
                  <a:lnTo>
                    <a:pt x="4676" y="4262"/>
                  </a:lnTo>
                  <a:lnTo>
                    <a:pt x="4524" y="4235"/>
                  </a:lnTo>
                  <a:lnTo>
                    <a:pt x="4593" y="4028"/>
                  </a:lnTo>
                  <a:lnTo>
                    <a:pt x="4593" y="4014"/>
                  </a:lnTo>
                  <a:lnTo>
                    <a:pt x="4593" y="4000"/>
                  </a:lnTo>
                  <a:lnTo>
                    <a:pt x="4579" y="4000"/>
                  </a:lnTo>
                  <a:lnTo>
                    <a:pt x="4565" y="4014"/>
                  </a:lnTo>
                  <a:lnTo>
                    <a:pt x="4483" y="4111"/>
                  </a:lnTo>
                  <a:lnTo>
                    <a:pt x="4414" y="4221"/>
                  </a:lnTo>
                  <a:lnTo>
                    <a:pt x="4386" y="4221"/>
                  </a:lnTo>
                  <a:lnTo>
                    <a:pt x="4455" y="4097"/>
                  </a:lnTo>
                  <a:lnTo>
                    <a:pt x="4510" y="3973"/>
                  </a:lnTo>
                  <a:lnTo>
                    <a:pt x="4510" y="3959"/>
                  </a:lnTo>
                  <a:lnTo>
                    <a:pt x="4496" y="3959"/>
                  </a:lnTo>
                  <a:lnTo>
                    <a:pt x="4469" y="3945"/>
                  </a:lnTo>
                  <a:lnTo>
                    <a:pt x="4400" y="4000"/>
                  </a:lnTo>
                  <a:lnTo>
                    <a:pt x="4345" y="4069"/>
                  </a:lnTo>
                  <a:lnTo>
                    <a:pt x="4289" y="4138"/>
                  </a:lnTo>
                  <a:lnTo>
                    <a:pt x="4248" y="4207"/>
                  </a:lnTo>
                  <a:lnTo>
                    <a:pt x="4207" y="4207"/>
                  </a:lnTo>
                  <a:lnTo>
                    <a:pt x="4234" y="3973"/>
                  </a:lnTo>
                  <a:lnTo>
                    <a:pt x="4234" y="3959"/>
                  </a:lnTo>
                  <a:lnTo>
                    <a:pt x="4220" y="3973"/>
                  </a:lnTo>
                  <a:lnTo>
                    <a:pt x="4124" y="4193"/>
                  </a:lnTo>
                  <a:lnTo>
                    <a:pt x="4083" y="4193"/>
                  </a:lnTo>
                  <a:lnTo>
                    <a:pt x="4083" y="4124"/>
                  </a:lnTo>
                  <a:lnTo>
                    <a:pt x="4083" y="4042"/>
                  </a:lnTo>
                  <a:lnTo>
                    <a:pt x="4083" y="4028"/>
                  </a:lnTo>
                  <a:lnTo>
                    <a:pt x="4069" y="4014"/>
                  </a:lnTo>
                  <a:lnTo>
                    <a:pt x="4055" y="4028"/>
                  </a:lnTo>
                  <a:lnTo>
                    <a:pt x="4041" y="4028"/>
                  </a:lnTo>
                  <a:lnTo>
                    <a:pt x="4000" y="4111"/>
                  </a:lnTo>
                  <a:lnTo>
                    <a:pt x="3972" y="4193"/>
                  </a:lnTo>
                  <a:lnTo>
                    <a:pt x="3903" y="4193"/>
                  </a:lnTo>
                  <a:lnTo>
                    <a:pt x="3903" y="4042"/>
                  </a:lnTo>
                  <a:lnTo>
                    <a:pt x="3917" y="2745"/>
                  </a:lnTo>
                  <a:lnTo>
                    <a:pt x="3917" y="2070"/>
                  </a:lnTo>
                  <a:lnTo>
                    <a:pt x="3931" y="1380"/>
                  </a:lnTo>
                  <a:lnTo>
                    <a:pt x="3931" y="1035"/>
                  </a:lnTo>
                  <a:lnTo>
                    <a:pt x="3917" y="690"/>
                  </a:lnTo>
                  <a:lnTo>
                    <a:pt x="3903" y="359"/>
                  </a:lnTo>
                  <a:lnTo>
                    <a:pt x="3862" y="15"/>
                  </a:lnTo>
                  <a:lnTo>
                    <a:pt x="3862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751425" y="2523050"/>
              <a:ext cx="9325" cy="9675"/>
            </a:xfrm>
            <a:custGeom>
              <a:avLst/>
              <a:gdLst/>
              <a:ahLst/>
              <a:cxnLst/>
              <a:rect l="l" t="t" r="r" b="b"/>
              <a:pathLst>
                <a:path w="373" h="387" extrusionOk="0">
                  <a:moveTo>
                    <a:pt x="290" y="1"/>
                  </a:moveTo>
                  <a:lnTo>
                    <a:pt x="221" y="15"/>
                  </a:lnTo>
                  <a:lnTo>
                    <a:pt x="180" y="28"/>
                  </a:lnTo>
                  <a:lnTo>
                    <a:pt x="124" y="70"/>
                  </a:lnTo>
                  <a:lnTo>
                    <a:pt x="83" y="111"/>
                  </a:lnTo>
                  <a:lnTo>
                    <a:pt x="42" y="152"/>
                  </a:lnTo>
                  <a:lnTo>
                    <a:pt x="14" y="208"/>
                  </a:lnTo>
                  <a:lnTo>
                    <a:pt x="0" y="277"/>
                  </a:lnTo>
                  <a:lnTo>
                    <a:pt x="0" y="332"/>
                  </a:lnTo>
                  <a:lnTo>
                    <a:pt x="28" y="373"/>
                  </a:lnTo>
                  <a:lnTo>
                    <a:pt x="69" y="387"/>
                  </a:lnTo>
                  <a:lnTo>
                    <a:pt x="111" y="387"/>
                  </a:lnTo>
                  <a:lnTo>
                    <a:pt x="138" y="359"/>
                  </a:lnTo>
                  <a:lnTo>
                    <a:pt x="166" y="290"/>
                  </a:lnTo>
                  <a:lnTo>
                    <a:pt x="180" y="263"/>
                  </a:lnTo>
                  <a:lnTo>
                    <a:pt x="207" y="235"/>
                  </a:lnTo>
                  <a:lnTo>
                    <a:pt x="262" y="194"/>
                  </a:lnTo>
                  <a:lnTo>
                    <a:pt x="331" y="166"/>
                  </a:lnTo>
                  <a:lnTo>
                    <a:pt x="345" y="139"/>
                  </a:lnTo>
                  <a:lnTo>
                    <a:pt x="359" y="125"/>
                  </a:lnTo>
                  <a:lnTo>
                    <a:pt x="373" y="97"/>
                  </a:lnTo>
                  <a:lnTo>
                    <a:pt x="359" y="70"/>
                  </a:lnTo>
                  <a:lnTo>
                    <a:pt x="331" y="28"/>
                  </a:lnTo>
                  <a:lnTo>
                    <a:pt x="304" y="15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776250" y="2523050"/>
              <a:ext cx="7250" cy="9350"/>
            </a:xfrm>
            <a:custGeom>
              <a:avLst/>
              <a:gdLst/>
              <a:ahLst/>
              <a:cxnLst/>
              <a:rect l="l" t="t" r="r" b="b"/>
              <a:pathLst>
                <a:path w="290" h="374" extrusionOk="0">
                  <a:moveTo>
                    <a:pt x="207" y="1"/>
                  </a:moveTo>
                  <a:lnTo>
                    <a:pt x="193" y="15"/>
                  </a:lnTo>
                  <a:lnTo>
                    <a:pt x="111" y="70"/>
                  </a:lnTo>
                  <a:lnTo>
                    <a:pt x="55" y="139"/>
                  </a:lnTo>
                  <a:lnTo>
                    <a:pt x="14" y="221"/>
                  </a:lnTo>
                  <a:lnTo>
                    <a:pt x="0" y="318"/>
                  </a:lnTo>
                  <a:lnTo>
                    <a:pt x="14" y="332"/>
                  </a:lnTo>
                  <a:lnTo>
                    <a:pt x="28" y="359"/>
                  </a:lnTo>
                  <a:lnTo>
                    <a:pt x="69" y="373"/>
                  </a:lnTo>
                  <a:lnTo>
                    <a:pt x="97" y="359"/>
                  </a:lnTo>
                  <a:lnTo>
                    <a:pt x="111" y="332"/>
                  </a:lnTo>
                  <a:lnTo>
                    <a:pt x="124" y="318"/>
                  </a:lnTo>
                  <a:lnTo>
                    <a:pt x="138" y="249"/>
                  </a:lnTo>
                  <a:lnTo>
                    <a:pt x="179" y="194"/>
                  </a:lnTo>
                  <a:lnTo>
                    <a:pt x="276" y="111"/>
                  </a:lnTo>
                  <a:lnTo>
                    <a:pt x="290" y="97"/>
                  </a:lnTo>
                  <a:lnTo>
                    <a:pt x="290" y="70"/>
                  </a:lnTo>
                  <a:lnTo>
                    <a:pt x="290" y="56"/>
                  </a:lnTo>
                  <a:lnTo>
                    <a:pt x="276" y="28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737275" y="2515125"/>
              <a:ext cx="3475" cy="3825"/>
            </a:xfrm>
            <a:custGeom>
              <a:avLst/>
              <a:gdLst/>
              <a:ahLst/>
              <a:cxnLst/>
              <a:rect l="l" t="t" r="r" b="b"/>
              <a:pathLst>
                <a:path w="139" h="153" extrusionOk="0">
                  <a:moveTo>
                    <a:pt x="70" y="1"/>
                  </a:moveTo>
                  <a:lnTo>
                    <a:pt x="42" y="14"/>
                  </a:lnTo>
                  <a:lnTo>
                    <a:pt x="15" y="42"/>
                  </a:lnTo>
                  <a:lnTo>
                    <a:pt x="1" y="83"/>
                  </a:lnTo>
                  <a:lnTo>
                    <a:pt x="1" y="111"/>
                  </a:lnTo>
                  <a:lnTo>
                    <a:pt x="15" y="138"/>
                  </a:lnTo>
                  <a:lnTo>
                    <a:pt x="42" y="152"/>
                  </a:lnTo>
                  <a:lnTo>
                    <a:pt x="70" y="152"/>
                  </a:lnTo>
                  <a:lnTo>
                    <a:pt x="97" y="138"/>
                  </a:lnTo>
                  <a:lnTo>
                    <a:pt x="125" y="111"/>
                  </a:lnTo>
                  <a:lnTo>
                    <a:pt x="139" y="97"/>
                  </a:lnTo>
                  <a:lnTo>
                    <a:pt x="139" y="70"/>
                  </a:lnTo>
                  <a:lnTo>
                    <a:pt x="125" y="28"/>
                  </a:lnTo>
                  <a:lnTo>
                    <a:pt x="84" y="14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796250" y="2513400"/>
              <a:ext cx="3800" cy="3825"/>
            </a:xfrm>
            <a:custGeom>
              <a:avLst/>
              <a:gdLst/>
              <a:ahLst/>
              <a:cxnLst/>
              <a:rect l="l" t="t" r="r" b="b"/>
              <a:pathLst>
                <a:path w="152" h="153" extrusionOk="0">
                  <a:moveTo>
                    <a:pt x="97" y="1"/>
                  </a:moveTo>
                  <a:lnTo>
                    <a:pt x="69" y="14"/>
                  </a:lnTo>
                  <a:lnTo>
                    <a:pt x="41" y="28"/>
                  </a:lnTo>
                  <a:lnTo>
                    <a:pt x="14" y="56"/>
                  </a:lnTo>
                  <a:lnTo>
                    <a:pt x="0" y="70"/>
                  </a:lnTo>
                  <a:lnTo>
                    <a:pt x="0" y="97"/>
                  </a:lnTo>
                  <a:lnTo>
                    <a:pt x="0" y="125"/>
                  </a:lnTo>
                  <a:lnTo>
                    <a:pt x="28" y="152"/>
                  </a:lnTo>
                  <a:lnTo>
                    <a:pt x="55" y="152"/>
                  </a:lnTo>
                  <a:lnTo>
                    <a:pt x="83" y="139"/>
                  </a:lnTo>
                  <a:lnTo>
                    <a:pt x="124" y="111"/>
                  </a:lnTo>
                  <a:lnTo>
                    <a:pt x="138" y="97"/>
                  </a:lnTo>
                  <a:lnTo>
                    <a:pt x="152" y="70"/>
                  </a:lnTo>
                  <a:lnTo>
                    <a:pt x="138" y="56"/>
                  </a:lnTo>
                  <a:lnTo>
                    <a:pt x="138" y="28"/>
                  </a:lnTo>
                  <a:lnTo>
                    <a:pt x="110" y="14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5230325" y="145"/>
            <a:ext cx="1731355" cy="1975721"/>
            <a:chOff x="5675225" y="2364450"/>
            <a:chExt cx="190675" cy="217600"/>
          </a:xfrm>
        </p:grpSpPr>
        <p:sp>
          <p:nvSpPr>
            <p:cNvPr id="126" name="Google Shape;126;p4"/>
            <p:cNvSpPr/>
            <p:nvPr/>
          </p:nvSpPr>
          <p:spPr>
            <a:xfrm>
              <a:off x="5675225" y="2364450"/>
              <a:ext cx="190675" cy="217600"/>
            </a:xfrm>
            <a:custGeom>
              <a:avLst/>
              <a:gdLst/>
              <a:ahLst/>
              <a:cxnLst/>
              <a:rect l="l" t="t" r="r" b="b"/>
              <a:pathLst>
                <a:path w="7627" h="8704" extrusionOk="0">
                  <a:moveTo>
                    <a:pt x="5103" y="5848"/>
                  </a:moveTo>
                  <a:lnTo>
                    <a:pt x="5158" y="5862"/>
                  </a:lnTo>
                  <a:lnTo>
                    <a:pt x="5200" y="5890"/>
                  </a:lnTo>
                  <a:lnTo>
                    <a:pt x="5241" y="5917"/>
                  </a:lnTo>
                  <a:lnTo>
                    <a:pt x="5282" y="5959"/>
                  </a:lnTo>
                  <a:lnTo>
                    <a:pt x="5310" y="6000"/>
                  </a:lnTo>
                  <a:lnTo>
                    <a:pt x="5324" y="6055"/>
                  </a:lnTo>
                  <a:lnTo>
                    <a:pt x="5338" y="6110"/>
                  </a:lnTo>
                  <a:lnTo>
                    <a:pt x="5338" y="6179"/>
                  </a:lnTo>
                  <a:lnTo>
                    <a:pt x="5324" y="6221"/>
                  </a:lnTo>
                  <a:lnTo>
                    <a:pt x="5296" y="6276"/>
                  </a:lnTo>
                  <a:lnTo>
                    <a:pt x="5255" y="6317"/>
                  </a:lnTo>
                  <a:lnTo>
                    <a:pt x="5227" y="6359"/>
                  </a:lnTo>
                  <a:lnTo>
                    <a:pt x="5172" y="6386"/>
                  </a:lnTo>
                  <a:lnTo>
                    <a:pt x="5117" y="6400"/>
                  </a:lnTo>
                  <a:lnTo>
                    <a:pt x="5062" y="6414"/>
                  </a:lnTo>
                  <a:lnTo>
                    <a:pt x="5007" y="6400"/>
                  </a:lnTo>
                  <a:lnTo>
                    <a:pt x="4951" y="6386"/>
                  </a:lnTo>
                  <a:lnTo>
                    <a:pt x="4896" y="6372"/>
                  </a:lnTo>
                  <a:lnTo>
                    <a:pt x="4855" y="6331"/>
                  </a:lnTo>
                  <a:lnTo>
                    <a:pt x="4827" y="6290"/>
                  </a:lnTo>
                  <a:lnTo>
                    <a:pt x="4800" y="6248"/>
                  </a:lnTo>
                  <a:lnTo>
                    <a:pt x="4772" y="6193"/>
                  </a:lnTo>
                  <a:lnTo>
                    <a:pt x="4772" y="6138"/>
                  </a:lnTo>
                  <a:lnTo>
                    <a:pt x="4772" y="6083"/>
                  </a:lnTo>
                  <a:lnTo>
                    <a:pt x="4786" y="6028"/>
                  </a:lnTo>
                  <a:lnTo>
                    <a:pt x="4814" y="5972"/>
                  </a:lnTo>
                  <a:lnTo>
                    <a:pt x="4841" y="5931"/>
                  </a:lnTo>
                  <a:lnTo>
                    <a:pt x="4882" y="5890"/>
                  </a:lnTo>
                  <a:lnTo>
                    <a:pt x="4938" y="5862"/>
                  </a:lnTo>
                  <a:lnTo>
                    <a:pt x="4993" y="5848"/>
                  </a:lnTo>
                  <a:close/>
                  <a:moveTo>
                    <a:pt x="2676" y="5917"/>
                  </a:moveTo>
                  <a:lnTo>
                    <a:pt x="2731" y="5931"/>
                  </a:lnTo>
                  <a:lnTo>
                    <a:pt x="2786" y="5945"/>
                  </a:lnTo>
                  <a:lnTo>
                    <a:pt x="2841" y="5972"/>
                  </a:lnTo>
                  <a:lnTo>
                    <a:pt x="2883" y="6000"/>
                  </a:lnTo>
                  <a:lnTo>
                    <a:pt x="2910" y="6041"/>
                  </a:lnTo>
                  <a:lnTo>
                    <a:pt x="2938" y="6083"/>
                  </a:lnTo>
                  <a:lnTo>
                    <a:pt x="2966" y="6138"/>
                  </a:lnTo>
                  <a:lnTo>
                    <a:pt x="2966" y="6193"/>
                  </a:lnTo>
                  <a:lnTo>
                    <a:pt x="2966" y="6262"/>
                  </a:lnTo>
                  <a:lnTo>
                    <a:pt x="2952" y="6303"/>
                  </a:lnTo>
                  <a:lnTo>
                    <a:pt x="2924" y="6359"/>
                  </a:lnTo>
                  <a:lnTo>
                    <a:pt x="2897" y="6400"/>
                  </a:lnTo>
                  <a:lnTo>
                    <a:pt x="2855" y="6441"/>
                  </a:lnTo>
                  <a:lnTo>
                    <a:pt x="2800" y="6469"/>
                  </a:lnTo>
                  <a:lnTo>
                    <a:pt x="2745" y="6483"/>
                  </a:lnTo>
                  <a:lnTo>
                    <a:pt x="2690" y="6496"/>
                  </a:lnTo>
                  <a:lnTo>
                    <a:pt x="2635" y="6483"/>
                  </a:lnTo>
                  <a:lnTo>
                    <a:pt x="2579" y="6469"/>
                  </a:lnTo>
                  <a:lnTo>
                    <a:pt x="2538" y="6455"/>
                  </a:lnTo>
                  <a:lnTo>
                    <a:pt x="2497" y="6414"/>
                  </a:lnTo>
                  <a:lnTo>
                    <a:pt x="2455" y="6372"/>
                  </a:lnTo>
                  <a:lnTo>
                    <a:pt x="2428" y="6331"/>
                  </a:lnTo>
                  <a:lnTo>
                    <a:pt x="2414" y="6276"/>
                  </a:lnTo>
                  <a:lnTo>
                    <a:pt x="2400" y="6221"/>
                  </a:lnTo>
                  <a:lnTo>
                    <a:pt x="2400" y="6165"/>
                  </a:lnTo>
                  <a:lnTo>
                    <a:pt x="2414" y="6110"/>
                  </a:lnTo>
                  <a:lnTo>
                    <a:pt x="2441" y="6055"/>
                  </a:lnTo>
                  <a:lnTo>
                    <a:pt x="2483" y="6014"/>
                  </a:lnTo>
                  <a:lnTo>
                    <a:pt x="2524" y="5972"/>
                  </a:lnTo>
                  <a:lnTo>
                    <a:pt x="2566" y="5945"/>
                  </a:lnTo>
                  <a:lnTo>
                    <a:pt x="2621" y="5931"/>
                  </a:lnTo>
                  <a:lnTo>
                    <a:pt x="2676" y="5917"/>
                  </a:lnTo>
                  <a:close/>
                  <a:moveTo>
                    <a:pt x="4386" y="6207"/>
                  </a:moveTo>
                  <a:lnTo>
                    <a:pt x="4469" y="6221"/>
                  </a:lnTo>
                  <a:lnTo>
                    <a:pt x="4551" y="6234"/>
                  </a:lnTo>
                  <a:lnTo>
                    <a:pt x="4634" y="6276"/>
                  </a:lnTo>
                  <a:lnTo>
                    <a:pt x="4703" y="6331"/>
                  </a:lnTo>
                  <a:lnTo>
                    <a:pt x="4758" y="6400"/>
                  </a:lnTo>
                  <a:lnTo>
                    <a:pt x="4800" y="6469"/>
                  </a:lnTo>
                  <a:lnTo>
                    <a:pt x="4827" y="6552"/>
                  </a:lnTo>
                  <a:lnTo>
                    <a:pt x="4841" y="6634"/>
                  </a:lnTo>
                  <a:lnTo>
                    <a:pt x="4841" y="6731"/>
                  </a:lnTo>
                  <a:lnTo>
                    <a:pt x="4814" y="6814"/>
                  </a:lnTo>
                  <a:lnTo>
                    <a:pt x="4772" y="6896"/>
                  </a:lnTo>
                  <a:lnTo>
                    <a:pt x="4717" y="6952"/>
                  </a:lnTo>
                  <a:lnTo>
                    <a:pt x="4662" y="7021"/>
                  </a:lnTo>
                  <a:lnTo>
                    <a:pt x="4579" y="7062"/>
                  </a:lnTo>
                  <a:lnTo>
                    <a:pt x="4510" y="7089"/>
                  </a:lnTo>
                  <a:lnTo>
                    <a:pt x="4414" y="7103"/>
                  </a:lnTo>
                  <a:lnTo>
                    <a:pt x="4331" y="7089"/>
                  </a:lnTo>
                  <a:lnTo>
                    <a:pt x="4234" y="7076"/>
                  </a:lnTo>
                  <a:lnTo>
                    <a:pt x="4165" y="7034"/>
                  </a:lnTo>
                  <a:lnTo>
                    <a:pt x="4096" y="6979"/>
                  </a:lnTo>
                  <a:lnTo>
                    <a:pt x="4041" y="6910"/>
                  </a:lnTo>
                  <a:lnTo>
                    <a:pt x="4000" y="6841"/>
                  </a:lnTo>
                  <a:lnTo>
                    <a:pt x="3972" y="6758"/>
                  </a:lnTo>
                  <a:lnTo>
                    <a:pt x="3958" y="6676"/>
                  </a:lnTo>
                  <a:lnTo>
                    <a:pt x="3958" y="6579"/>
                  </a:lnTo>
                  <a:lnTo>
                    <a:pt x="3986" y="6496"/>
                  </a:lnTo>
                  <a:lnTo>
                    <a:pt x="4027" y="6414"/>
                  </a:lnTo>
                  <a:lnTo>
                    <a:pt x="4069" y="6345"/>
                  </a:lnTo>
                  <a:lnTo>
                    <a:pt x="4138" y="6290"/>
                  </a:lnTo>
                  <a:lnTo>
                    <a:pt x="4207" y="6248"/>
                  </a:lnTo>
                  <a:lnTo>
                    <a:pt x="4289" y="6221"/>
                  </a:lnTo>
                  <a:lnTo>
                    <a:pt x="4386" y="6207"/>
                  </a:lnTo>
                  <a:close/>
                  <a:moveTo>
                    <a:pt x="3448" y="6248"/>
                  </a:moveTo>
                  <a:lnTo>
                    <a:pt x="3531" y="6276"/>
                  </a:lnTo>
                  <a:lnTo>
                    <a:pt x="3614" y="6317"/>
                  </a:lnTo>
                  <a:lnTo>
                    <a:pt x="3683" y="6359"/>
                  </a:lnTo>
                  <a:lnTo>
                    <a:pt x="3738" y="6428"/>
                  </a:lnTo>
                  <a:lnTo>
                    <a:pt x="3779" y="6496"/>
                  </a:lnTo>
                  <a:lnTo>
                    <a:pt x="3807" y="6579"/>
                  </a:lnTo>
                  <a:lnTo>
                    <a:pt x="3821" y="6676"/>
                  </a:lnTo>
                  <a:lnTo>
                    <a:pt x="3807" y="6758"/>
                  </a:lnTo>
                  <a:lnTo>
                    <a:pt x="3793" y="6855"/>
                  </a:lnTo>
                  <a:lnTo>
                    <a:pt x="3752" y="6924"/>
                  </a:lnTo>
                  <a:lnTo>
                    <a:pt x="3696" y="6993"/>
                  </a:lnTo>
                  <a:lnTo>
                    <a:pt x="3641" y="7048"/>
                  </a:lnTo>
                  <a:lnTo>
                    <a:pt x="3559" y="7089"/>
                  </a:lnTo>
                  <a:lnTo>
                    <a:pt x="3476" y="7117"/>
                  </a:lnTo>
                  <a:lnTo>
                    <a:pt x="3393" y="7131"/>
                  </a:lnTo>
                  <a:lnTo>
                    <a:pt x="3296" y="7131"/>
                  </a:lnTo>
                  <a:lnTo>
                    <a:pt x="3214" y="7103"/>
                  </a:lnTo>
                  <a:lnTo>
                    <a:pt x="3145" y="7062"/>
                  </a:lnTo>
                  <a:lnTo>
                    <a:pt x="3076" y="7021"/>
                  </a:lnTo>
                  <a:lnTo>
                    <a:pt x="3021" y="6952"/>
                  </a:lnTo>
                  <a:lnTo>
                    <a:pt x="2966" y="6883"/>
                  </a:lnTo>
                  <a:lnTo>
                    <a:pt x="2938" y="6800"/>
                  </a:lnTo>
                  <a:lnTo>
                    <a:pt x="2924" y="6703"/>
                  </a:lnTo>
                  <a:lnTo>
                    <a:pt x="2938" y="6621"/>
                  </a:lnTo>
                  <a:lnTo>
                    <a:pt x="2966" y="6538"/>
                  </a:lnTo>
                  <a:lnTo>
                    <a:pt x="2993" y="6455"/>
                  </a:lnTo>
                  <a:lnTo>
                    <a:pt x="3048" y="6386"/>
                  </a:lnTo>
                  <a:lnTo>
                    <a:pt x="3117" y="6331"/>
                  </a:lnTo>
                  <a:lnTo>
                    <a:pt x="3186" y="6290"/>
                  </a:lnTo>
                  <a:lnTo>
                    <a:pt x="3269" y="6262"/>
                  </a:lnTo>
                  <a:lnTo>
                    <a:pt x="3365" y="6248"/>
                  </a:lnTo>
                  <a:close/>
                  <a:moveTo>
                    <a:pt x="3834" y="1"/>
                  </a:moveTo>
                  <a:lnTo>
                    <a:pt x="3834" y="15"/>
                  </a:lnTo>
                  <a:lnTo>
                    <a:pt x="3807" y="332"/>
                  </a:lnTo>
                  <a:lnTo>
                    <a:pt x="3779" y="663"/>
                  </a:lnTo>
                  <a:lnTo>
                    <a:pt x="3779" y="980"/>
                  </a:lnTo>
                  <a:lnTo>
                    <a:pt x="3779" y="1311"/>
                  </a:lnTo>
                  <a:lnTo>
                    <a:pt x="3807" y="1959"/>
                  </a:lnTo>
                  <a:lnTo>
                    <a:pt x="3821" y="2607"/>
                  </a:lnTo>
                  <a:lnTo>
                    <a:pt x="3807" y="3904"/>
                  </a:lnTo>
                  <a:lnTo>
                    <a:pt x="3793" y="4193"/>
                  </a:lnTo>
                  <a:lnTo>
                    <a:pt x="3765" y="4111"/>
                  </a:lnTo>
                  <a:lnTo>
                    <a:pt x="3738" y="4014"/>
                  </a:lnTo>
                  <a:lnTo>
                    <a:pt x="3724" y="4000"/>
                  </a:lnTo>
                  <a:lnTo>
                    <a:pt x="3696" y="4000"/>
                  </a:lnTo>
                  <a:lnTo>
                    <a:pt x="3683" y="4014"/>
                  </a:lnTo>
                  <a:lnTo>
                    <a:pt x="3683" y="4111"/>
                  </a:lnTo>
                  <a:lnTo>
                    <a:pt x="3683" y="4207"/>
                  </a:lnTo>
                  <a:lnTo>
                    <a:pt x="3614" y="4221"/>
                  </a:lnTo>
                  <a:lnTo>
                    <a:pt x="3572" y="4138"/>
                  </a:lnTo>
                  <a:lnTo>
                    <a:pt x="3545" y="4055"/>
                  </a:lnTo>
                  <a:lnTo>
                    <a:pt x="3517" y="4042"/>
                  </a:lnTo>
                  <a:lnTo>
                    <a:pt x="3503" y="4055"/>
                  </a:lnTo>
                  <a:lnTo>
                    <a:pt x="3503" y="4097"/>
                  </a:lnTo>
                  <a:lnTo>
                    <a:pt x="3503" y="4152"/>
                  </a:lnTo>
                  <a:lnTo>
                    <a:pt x="3517" y="4249"/>
                  </a:lnTo>
                  <a:lnTo>
                    <a:pt x="3393" y="4276"/>
                  </a:lnTo>
                  <a:lnTo>
                    <a:pt x="3352" y="4152"/>
                  </a:lnTo>
                  <a:lnTo>
                    <a:pt x="3338" y="4138"/>
                  </a:lnTo>
                  <a:lnTo>
                    <a:pt x="3324" y="4152"/>
                  </a:lnTo>
                  <a:lnTo>
                    <a:pt x="3352" y="4290"/>
                  </a:lnTo>
                  <a:lnTo>
                    <a:pt x="3255" y="4317"/>
                  </a:lnTo>
                  <a:lnTo>
                    <a:pt x="3241" y="4317"/>
                  </a:lnTo>
                  <a:lnTo>
                    <a:pt x="3200" y="4221"/>
                  </a:lnTo>
                  <a:lnTo>
                    <a:pt x="3159" y="4124"/>
                  </a:lnTo>
                  <a:lnTo>
                    <a:pt x="3145" y="4111"/>
                  </a:lnTo>
                  <a:lnTo>
                    <a:pt x="3131" y="4111"/>
                  </a:lnTo>
                  <a:lnTo>
                    <a:pt x="3117" y="4124"/>
                  </a:lnTo>
                  <a:lnTo>
                    <a:pt x="3103" y="4138"/>
                  </a:lnTo>
                  <a:lnTo>
                    <a:pt x="3145" y="4345"/>
                  </a:lnTo>
                  <a:lnTo>
                    <a:pt x="3159" y="4359"/>
                  </a:lnTo>
                  <a:lnTo>
                    <a:pt x="3117" y="4373"/>
                  </a:lnTo>
                  <a:lnTo>
                    <a:pt x="3117" y="4359"/>
                  </a:lnTo>
                  <a:lnTo>
                    <a:pt x="3048" y="4235"/>
                  </a:lnTo>
                  <a:lnTo>
                    <a:pt x="3007" y="4111"/>
                  </a:lnTo>
                  <a:lnTo>
                    <a:pt x="2993" y="4097"/>
                  </a:lnTo>
                  <a:lnTo>
                    <a:pt x="2979" y="4097"/>
                  </a:lnTo>
                  <a:lnTo>
                    <a:pt x="2979" y="4111"/>
                  </a:lnTo>
                  <a:lnTo>
                    <a:pt x="2966" y="4111"/>
                  </a:lnTo>
                  <a:lnTo>
                    <a:pt x="2979" y="4235"/>
                  </a:lnTo>
                  <a:lnTo>
                    <a:pt x="3007" y="4331"/>
                  </a:lnTo>
                  <a:lnTo>
                    <a:pt x="3034" y="4400"/>
                  </a:lnTo>
                  <a:lnTo>
                    <a:pt x="2938" y="4455"/>
                  </a:lnTo>
                  <a:lnTo>
                    <a:pt x="2814" y="4276"/>
                  </a:lnTo>
                  <a:lnTo>
                    <a:pt x="2800" y="4262"/>
                  </a:lnTo>
                  <a:lnTo>
                    <a:pt x="2786" y="4276"/>
                  </a:lnTo>
                  <a:lnTo>
                    <a:pt x="2772" y="4331"/>
                  </a:lnTo>
                  <a:lnTo>
                    <a:pt x="2786" y="4386"/>
                  </a:lnTo>
                  <a:lnTo>
                    <a:pt x="2828" y="4469"/>
                  </a:lnTo>
                  <a:lnTo>
                    <a:pt x="2841" y="4497"/>
                  </a:lnTo>
                  <a:lnTo>
                    <a:pt x="2772" y="4524"/>
                  </a:lnTo>
                  <a:lnTo>
                    <a:pt x="2731" y="4469"/>
                  </a:lnTo>
                  <a:lnTo>
                    <a:pt x="2676" y="4400"/>
                  </a:lnTo>
                  <a:lnTo>
                    <a:pt x="2662" y="4386"/>
                  </a:lnTo>
                  <a:lnTo>
                    <a:pt x="2635" y="4386"/>
                  </a:lnTo>
                  <a:lnTo>
                    <a:pt x="2621" y="4400"/>
                  </a:lnTo>
                  <a:lnTo>
                    <a:pt x="2607" y="4428"/>
                  </a:lnTo>
                  <a:lnTo>
                    <a:pt x="2607" y="4442"/>
                  </a:lnTo>
                  <a:lnTo>
                    <a:pt x="2635" y="4511"/>
                  </a:lnTo>
                  <a:lnTo>
                    <a:pt x="2676" y="4580"/>
                  </a:lnTo>
                  <a:lnTo>
                    <a:pt x="2455" y="4428"/>
                  </a:lnTo>
                  <a:lnTo>
                    <a:pt x="2235" y="4290"/>
                  </a:lnTo>
                  <a:lnTo>
                    <a:pt x="1848" y="4055"/>
                  </a:lnTo>
                  <a:lnTo>
                    <a:pt x="1711" y="3973"/>
                  </a:lnTo>
                  <a:lnTo>
                    <a:pt x="1573" y="3904"/>
                  </a:lnTo>
                  <a:lnTo>
                    <a:pt x="1435" y="3849"/>
                  </a:lnTo>
                  <a:lnTo>
                    <a:pt x="1366" y="3835"/>
                  </a:lnTo>
                  <a:lnTo>
                    <a:pt x="1283" y="3821"/>
                  </a:lnTo>
                  <a:lnTo>
                    <a:pt x="1200" y="3835"/>
                  </a:lnTo>
                  <a:lnTo>
                    <a:pt x="1118" y="3862"/>
                  </a:lnTo>
                  <a:lnTo>
                    <a:pt x="1049" y="3904"/>
                  </a:lnTo>
                  <a:lnTo>
                    <a:pt x="966" y="3945"/>
                  </a:lnTo>
                  <a:lnTo>
                    <a:pt x="897" y="4000"/>
                  </a:lnTo>
                  <a:lnTo>
                    <a:pt x="828" y="4069"/>
                  </a:lnTo>
                  <a:lnTo>
                    <a:pt x="773" y="4138"/>
                  </a:lnTo>
                  <a:lnTo>
                    <a:pt x="731" y="4193"/>
                  </a:lnTo>
                  <a:lnTo>
                    <a:pt x="731" y="4221"/>
                  </a:lnTo>
                  <a:lnTo>
                    <a:pt x="745" y="4235"/>
                  </a:lnTo>
                  <a:lnTo>
                    <a:pt x="759" y="4249"/>
                  </a:lnTo>
                  <a:lnTo>
                    <a:pt x="773" y="4249"/>
                  </a:lnTo>
                  <a:lnTo>
                    <a:pt x="842" y="4221"/>
                  </a:lnTo>
                  <a:lnTo>
                    <a:pt x="911" y="4180"/>
                  </a:lnTo>
                  <a:lnTo>
                    <a:pt x="1062" y="4097"/>
                  </a:lnTo>
                  <a:lnTo>
                    <a:pt x="1145" y="4055"/>
                  </a:lnTo>
                  <a:lnTo>
                    <a:pt x="1228" y="4028"/>
                  </a:lnTo>
                  <a:lnTo>
                    <a:pt x="1297" y="4014"/>
                  </a:lnTo>
                  <a:lnTo>
                    <a:pt x="1380" y="4014"/>
                  </a:lnTo>
                  <a:lnTo>
                    <a:pt x="1449" y="4042"/>
                  </a:lnTo>
                  <a:lnTo>
                    <a:pt x="1517" y="4069"/>
                  </a:lnTo>
                  <a:lnTo>
                    <a:pt x="1655" y="4152"/>
                  </a:lnTo>
                  <a:lnTo>
                    <a:pt x="1917" y="4331"/>
                  </a:lnTo>
                  <a:lnTo>
                    <a:pt x="2193" y="4524"/>
                  </a:lnTo>
                  <a:lnTo>
                    <a:pt x="2455" y="4717"/>
                  </a:lnTo>
                  <a:lnTo>
                    <a:pt x="2386" y="4773"/>
                  </a:lnTo>
                  <a:lnTo>
                    <a:pt x="2331" y="4745"/>
                  </a:lnTo>
                  <a:lnTo>
                    <a:pt x="2290" y="4717"/>
                  </a:lnTo>
                  <a:lnTo>
                    <a:pt x="2235" y="4704"/>
                  </a:lnTo>
                  <a:lnTo>
                    <a:pt x="2207" y="4704"/>
                  </a:lnTo>
                  <a:lnTo>
                    <a:pt x="2179" y="4717"/>
                  </a:lnTo>
                  <a:lnTo>
                    <a:pt x="2152" y="4731"/>
                  </a:lnTo>
                  <a:lnTo>
                    <a:pt x="2138" y="4745"/>
                  </a:lnTo>
                  <a:lnTo>
                    <a:pt x="2152" y="4759"/>
                  </a:lnTo>
                  <a:lnTo>
                    <a:pt x="2179" y="4759"/>
                  </a:lnTo>
                  <a:lnTo>
                    <a:pt x="2221" y="4773"/>
                  </a:lnTo>
                  <a:lnTo>
                    <a:pt x="2276" y="4800"/>
                  </a:lnTo>
                  <a:lnTo>
                    <a:pt x="2317" y="4828"/>
                  </a:lnTo>
                  <a:lnTo>
                    <a:pt x="2304" y="4842"/>
                  </a:lnTo>
                  <a:lnTo>
                    <a:pt x="2221" y="4814"/>
                  </a:lnTo>
                  <a:lnTo>
                    <a:pt x="2110" y="4786"/>
                  </a:lnTo>
                  <a:lnTo>
                    <a:pt x="2000" y="4773"/>
                  </a:lnTo>
                  <a:lnTo>
                    <a:pt x="1986" y="4773"/>
                  </a:lnTo>
                  <a:lnTo>
                    <a:pt x="1973" y="4800"/>
                  </a:lnTo>
                  <a:lnTo>
                    <a:pt x="1973" y="4814"/>
                  </a:lnTo>
                  <a:lnTo>
                    <a:pt x="1986" y="4828"/>
                  </a:lnTo>
                  <a:lnTo>
                    <a:pt x="2166" y="4924"/>
                  </a:lnTo>
                  <a:lnTo>
                    <a:pt x="2179" y="4938"/>
                  </a:lnTo>
                  <a:lnTo>
                    <a:pt x="2138" y="4966"/>
                  </a:lnTo>
                  <a:lnTo>
                    <a:pt x="2069" y="4952"/>
                  </a:lnTo>
                  <a:lnTo>
                    <a:pt x="1986" y="4924"/>
                  </a:lnTo>
                  <a:lnTo>
                    <a:pt x="1945" y="4910"/>
                  </a:lnTo>
                  <a:lnTo>
                    <a:pt x="1876" y="4910"/>
                  </a:lnTo>
                  <a:lnTo>
                    <a:pt x="1862" y="4924"/>
                  </a:lnTo>
                  <a:lnTo>
                    <a:pt x="1848" y="4938"/>
                  </a:lnTo>
                  <a:lnTo>
                    <a:pt x="1848" y="4966"/>
                  </a:lnTo>
                  <a:lnTo>
                    <a:pt x="1876" y="5007"/>
                  </a:lnTo>
                  <a:lnTo>
                    <a:pt x="1931" y="5048"/>
                  </a:lnTo>
                  <a:lnTo>
                    <a:pt x="1821" y="5048"/>
                  </a:lnTo>
                  <a:lnTo>
                    <a:pt x="1766" y="5062"/>
                  </a:lnTo>
                  <a:lnTo>
                    <a:pt x="1711" y="5076"/>
                  </a:lnTo>
                  <a:lnTo>
                    <a:pt x="1711" y="5090"/>
                  </a:lnTo>
                  <a:lnTo>
                    <a:pt x="1711" y="5104"/>
                  </a:lnTo>
                  <a:lnTo>
                    <a:pt x="1711" y="5117"/>
                  </a:lnTo>
                  <a:lnTo>
                    <a:pt x="1724" y="5117"/>
                  </a:lnTo>
                  <a:lnTo>
                    <a:pt x="1779" y="5131"/>
                  </a:lnTo>
                  <a:lnTo>
                    <a:pt x="1821" y="5145"/>
                  </a:lnTo>
                  <a:lnTo>
                    <a:pt x="1917" y="5186"/>
                  </a:lnTo>
                  <a:lnTo>
                    <a:pt x="1876" y="5241"/>
                  </a:lnTo>
                  <a:lnTo>
                    <a:pt x="1821" y="5228"/>
                  </a:lnTo>
                  <a:lnTo>
                    <a:pt x="1766" y="5214"/>
                  </a:lnTo>
                  <a:lnTo>
                    <a:pt x="1724" y="5214"/>
                  </a:lnTo>
                  <a:lnTo>
                    <a:pt x="1669" y="5241"/>
                  </a:lnTo>
                  <a:lnTo>
                    <a:pt x="1655" y="5241"/>
                  </a:lnTo>
                  <a:lnTo>
                    <a:pt x="1655" y="5269"/>
                  </a:lnTo>
                  <a:lnTo>
                    <a:pt x="1655" y="5283"/>
                  </a:lnTo>
                  <a:lnTo>
                    <a:pt x="1669" y="5297"/>
                  </a:lnTo>
                  <a:lnTo>
                    <a:pt x="1697" y="5310"/>
                  </a:lnTo>
                  <a:lnTo>
                    <a:pt x="1517" y="5269"/>
                  </a:lnTo>
                  <a:lnTo>
                    <a:pt x="1338" y="5255"/>
                  </a:lnTo>
                  <a:lnTo>
                    <a:pt x="1159" y="5228"/>
                  </a:lnTo>
                  <a:lnTo>
                    <a:pt x="800" y="5200"/>
                  </a:lnTo>
                  <a:lnTo>
                    <a:pt x="635" y="5186"/>
                  </a:lnTo>
                  <a:lnTo>
                    <a:pt x="483" y="5200"/>
                  </a:lnTo>
                  <a:lnTo>
                    <a:pt x="400" y="5214"/>
                  </a:lnTo>
                  <a:lnTo>
                    <a:pt x="331" y="5241"/>
                  </a:lnTo>
                  <a:lnTo>
                    <a:pt x="262" y="5269"/>
                  </a:lnTo>
                  <a:lnTo>
                    <a:pt x="194" y="5324"/>
                  </a:lnTo>
                  <a:lnTo>
                    <a:pt x="180" y="5366"/>
                  </a:lnTo>
                  <a:lnTo>
                    <a:pt x="180" y="5407"/>
                  </a:lnTo>
                  <a:lnTo>
                    <a:pt x="125" y="5572"/>
                  </a:lnTo>
                  <a:lnTo>
                    <a:pt x="69" y="5752"/>
                  </a:lnTo>
                  <a:lnTo>
                    <a:pt x="28" y="5945"/>
                  </a:lnTo>
                  <a:lnTo>
                    <a:pt x="0" y="6138"/>
                  </a:lnTo>
                  <a:lnTo>
                    <a:pt x="0" y="6331"/>
                  </a:lnTo>
                  <a:lnTo>
                    <a:pt x="28" y="6510"/>
                  </a:lnTo>
                  <a:lnTo>
                    <a:pt x="56" y="6607"/>
                  </a:lnTo>
                  <a:lnTo>
                    <a:pt x="83" y="6690"/>
                  </a:lnTo>
                  <a:lnTo>
                    <a:pt x="125" y="6772"/>
                  </a:lnTo>
                  <a:lnTo>
                    <a:pt x="180" y="6841"/>
                  </a:lnTo>
                  <a:lnTo>
                    <a:pt x="194" y="6855"/>
                  </a:lnTo>
                  <a:lnTo>
                    <a:pt x="207" y="6855"/>
                  </a:lnTo>
                  <a:lnTo>
                    <a:pt x="207" y="6841"/>
                  </a:lnTo>
                  <a:lnTo>
                    <a:pt x="207" y="6827"/>
                  </a:lnTo>
                  <a:lnTo>
                    <a:pt x="166" y="6469"/>
                  </a:lnTo>
                  <a:lnTo>
                    <a:pt x="166" y="6290"/>
                  </a:lnTo>
                  <a:lnTo>
                    <a:pt x="166" y="6124"/>
                  </a:lnTo>
                  <a:lnTo>
                    <a:pt x="180" y="5959"/>
                  </a:lnTo>
                  <a:lnTo>
                    <a:pt x="207" y="5779"/>
                  </a:lnTo>
                  <a:lnTo>
                    <a:pt x="262" y="5614"/>
                  </a:lnTo>
                  <a:lnTo>
                    <a:pt x="345" y="5448"/>
                  </a:lnTo>
                  <a:lnTo>
                    <a:pt x="345" y="5421"/>
                  </a:lnTo>
                  <a:lnTo>
                    <a:pt x="469" y="5407"/>
                  </a:lnTo>
                  <a:lnTo>
                    <a:pt x="580" y="5407"/>
                  </a:lnTo>
                  <a:lnTo>
                    <a:pt x="814" y="5421"/>
                  </a:lnTo>
                  <a:lnTo>
                    <a:pt x="1049" y="5448"/>
                  </a:lnTo>
                  <a:lnTo>
                    <a:pt x="1283" y="5462"/>
                  </a:lnTo>
                  <a:lnTo>
                    <a:pt x="1449" y="5490"/>
                  </a:lnTo>
                  <a:lnTo>
                    <a:pt x="1586" y="5517"/>
                  </a:lnTo>
                  <a:lnTo>
                    <a:pt x="1545" y="5531"/>
                  </a:lnTo>
                  <a:lnTo>
                    <a:pt x="1504" y="5545"/>
                  </a:lnTo>
                  <a:lnTo>
                    <a:pt x="1462" y="5572"/>
                  </a:lnTo>
                  <a:lnTo>
                    <a:pt x="1407" y="5669"/>
                  </a:lnTo>
                  <a:lnTo>
                    <a:pt x="1393" y="5683"/>
                  </a:lnTo>
                  <a:lnTo>
                    <a:pt x="1462" y="5683"/>
                  </a:lnTo>
                  <a:lnTo>
                    <a:pt x="1504" y="5697"/>
                  </a:lnTo>
                  <a:lnTo>
                    <a:pt x="1559" y="5683"/>
                  </a:lnTo>
                  <a:lnTo>
                    <a:pt x="1614" y="5669"/>
                  </a:lnTo>
                  <a:lnTo>
                    <a:pt x="1614" y="5669"/>
                  </a:lnTo>
                  <a:lnTo>
                    <a:pt x="1600" y="5724"/>
                  </a:lnTo>
                  <a:lnTo>
                    <a:pt x="1545" y="5738"/>
                  </a:lnTo>
                  <a:lnTo>
                    <a:pt x="1435" y="5793"/>
                  </a:lnTo>
                  <a:lnTo>
                    <a:pt x="1324" y="5862"/>
                  </a:lnTo>
                  <a:lnTo>
                    <a:pt x="1324" y="5876"/>
                  </a:lnTo>
                  <a:lnTo>
                    <a:pt x="1324" y="5890"/>
                  </a:lnTo>
                  <a:lnTo>
                    <a:pt x="1338" y="5890"/>
                  </a:lnTo>
                  <a:lnTo>
                    <a:pt x="1559" y="5821"/>
                  </a:lnTo>
                  <a:lnTo>
                    <a:pt x="1559" y="5821"/>
                  </a:lnTo>
                  <a:lnTo>
                    <a:pt x="1545" y="5876"/>
                  </a:lnTo>
                  <a:lnTo>
                    <a:pt x="1476" y="5903"/>
                  </a:lnTo>
                  <a:lnTo>
                    <a:pt x="1407" y="5931"/>
                  </a:lnTo>
                  <a:lnTo>
                    <a:pt x="1338" y="5972"/>
                  </a:lnTo>
                  <a:lnTo>
                    <a:pt x="1283" y="6028"/>
                  </a:lnTo>
                  <a:lnTo>
                    <a:pt x="1269" y="6041"/>
                  </a:lnTo>
                  <a:lnTo>
                    <a:pt x="1269" y="6055"/>
                  </a:lnTo>
                  <a:lnTo>
                    <a:pt x="1283" y="6069"/>
                  </a:lnTo>
                  <a:lnTo>
                    <a:pt x="1297" y="6069"/>
                  </a:lnTo>
                  <a:lnTo>
                    <a:pt x="1504" y="6055"/>
                  </a:lnTo>
                  <a:lnTo>
                    <a:pt x="1504" y="6124"/>
                  </a:lnTo>
                  <a:lnTo>
                    <a:pt x="1269" y="6234"/>
                  </a:lnTo>
                  <a:lnTo>
                    <a:pt x="1269" y="6248"/>
                  </a:lnTo>
                  <a:lnTo>
                    <a:pt x="1269" y="6262"/>
                  </a:lnTo>
                  <a:lnTo>
                    <a:pt x="1283" y="6262"/>
                  </a:lnTo>
                  <a:lnTo>
                    <a:pt x="1462" y="6248"/>
                  </a:lnTo>
                  <a:lnTo>
                    <a:pt x="1366" y="6331"/>
                  </a:lnTo>
                  <a:lnTo>
                    <a:pt x="1283" y="6414"/>
                  </a:lnTo>
                  <a:lnTo>
                    <a:pt x="1283" y="6441"/>
                  </a:lnTo>
                  <a:lnTo>
                    <a:pt x="1297" y="6455"/>
                  </a:lnTo>
                  <a:lnTo>
                    <a:pt x="1407" y="6441"/>
                  </a:lnTo>
                  <a:lnTo>
                    <a:pt x="1504" y="6400"/>
                  </a:lnTo>
                  <a:lnTo>
                    <a:pt x="1504" y="6414"/>
                  </a:lnTo>
                  <a:lnTo>
                    <a:pt x="1490" y="6428"/>
                  </a:lnTo>
                  <a:lnTo>
                    <a:pt x="1297" y="6538"/>
                  </a:lnTo>
                  <a:lnTo>
                    <a:pt x="1283" y="6552"/>
                  </a:lnTo>
                  <a:lnTo>
                    <a:pt x="1283" y="6565"/>
                  </a:lnTo>
                  <a:lnTo>
                    <a:pt x="1297" y="6579"/>
                  </a:lnTo>
                  <a:lnTo>
                    <a:pt x="1311" y="6579"/>
                  </a:lnTo>
                  <a:lnTo>
                    <a:pt x="1407" y="6552"/>
                  </a:lnTo>
                  <a:lnTo>
                    <a:pt x="1228" y="6634"/>
                  </a:lnTo>
                  <a:lnTo>
                    <a:pt x="1062" y="6745"/>
                  </a:lnTo>
                  <a:lnTo>
                    <a:pt x="883" y="6855"/>
                  </a:lnTo>
                  <a:lnTo>
                    <a:pt x="718" y="6965"/>
                  </a:lnTo>
                  <a:lnTo>
                    <a:pt x="414" y="7214"/>
                  </a:lnTo>
                  <a:lnTo>
                    <a:pt x="111" y="7448"/>
                  </a:lnTo>
                  <a:lnTo>
                    <a:pt x="97" y="7476"/>
                  </a:lnTo>
                  <a:lnTo>
                    <a:pt x="97" y="7517"/>
                  </a:lnTo>
                  <a:lnTo>
                    <a:pt x="166" y="7765"/>
                  </a:lnTo>
                  <a:lnTo>
                    <a:pt x="207" y="7903"/>
                  </a:lnTo>
                  <a:lnTo>
                    <a:pt x="276" y="8041"/>
                  </a:lnTo>
                  <a:lnTo>
                    <a:pt x="345" y="8165"/>
                  </a:lnTo>
                  <a:lnTo>
                    <a:pt x="428" y="8262"/>
                  </a:lnTo>
                  <a:lnTo>
                    <a:pt x="483" y="8303"/>
                  </a:lnTo>
                  <a:lnTo>
                    <a:pt x="538" y="8331"/>
                  </a:lnTo>
                  <a:lnTo>
                    <a:pt x="593" y="8358"/>
                  </a:lnTo>
                  <a:lnTo>
                    <a:pt x="662" y="8372"/>
                  </a:lnTo>
                  <a:lnTo>
                    <a:pt x="676" y="8358"/>
                  </a:lnTo>
                  <a:lnTo>
                    <a:pt x="690" y="8344"/>
                  </a:lnTo>
                  <a:lnTo>
                    <a:pt x="690" y="8331"/>
                  </a:lnTo>
                  <a:lnTo>
                    <a:pt x="690" y="8317"/>
                  </a:lnTo>
                  <a:lnTo>
                    <a:pt x="552" y="8193"/>
                  </a:lnTo>
                  <a:lnTo>
                    <a:pt x="456" y="8041"/>
                  </a:lnTo>
                  <a:lnTo>
                    <a:pt x="373" y="7889"/>
                  </a:lnTo>
                  <a:lnTo>
                    <a:pt x="304" y="7710"/>
                  </a:lnTo>
                  <a:lnTo>
                    <a:pt x="276" y="7614"/>
                  </a:lnTo>
                  <a:lnTo>
                    <a:pt x="276" y="7586"/>
                  </a:lnTo>
                  <a:lnTo>
                    <a:pt x="276" y="7558"/>
                  </a:lnTo>
                  <a:lnTo>
                    <a:pt x="318" y="7503"/>
                  </a:lnTo>
                  <a:lnTo>
                    <a:pt x="387" y="7434"/>
                  </a:lnTo>
                  <a:lnTo>
                    <a:pt x="745" y="7172"/>
                  </a:lnTo>
                  <a:lnTo>
                    <a:pt x="1049" y="6965"/>
                  </a:lnTo>
                  <a:lnTo>
                    <a:pt x="1200" y="6869"/>
                  </a:lnTo>
                  <a:lnTo>
                    <a:pt x="1366" y="6772"/>
                  </a:lnTo>
                  <a:lnTo>
                    <a:pt x="1462" y="6731"/>
                  </a:lnTo>
                  <a:lnTo>
                    <a:pt x="1462" y="6731"/>
                  </a:lnTo>
                  <a:lnTo>
                    <a:pt x="1421" y="6800"/>
                  </a:lnTo>
                  <a:lnTo>
                    <a:pt x="1393" y="6883"/>
                  </a:lnTo>
                  <a:lnTo>
                    <a:pt x="1407" y="6896"/>
                  </a:lnTo>
                  <a:lnTo>
                    <a:pt x="1421" y="6910"/>
                  </a:lnTo>
                  <a:lnTo>
                    <a:pt x="1476" y="6910"/>
                  </a:lnTo>
                  <a:lnTo>
                    <a:pt x="1517" y="6896"/>
                  </a:lnTo>
                  <a:lnTo>
                    <a:pt x="1600" y="6827"/>
                  </a:lnTo>
                  <a:lnTo>
                    <a:pt x="1614" y="6814"/>
                  </a:lnTo>
                  <a:lnTo>
                    <a:pt x="1628" y="6827"/>
                  </a:lnTo>
                  <a:lnTo>
                    <a:pt x="1545" y="6910"/>
                  </a:lnTo>
                  <a:lnTo>
                    <a:pt x="1490" y="6965"/>
                  </a:lnTo>
                  <a:lnTo>
                    <a:pt x="1476" y="6979"/>
                  </a:lnTo>
                  <a:lnTo>
                    <a:pt x="1462" y="7021"/>
                  </a:lnTo>
                  <a:lnTo>
                    <a:pt x="1462" y="7034"/>
                  </a:lnTo>
                  <a:lnTo>
                    <a:pt x="1476" y="7048"/>
                  </a:lnTo>
                  <a:lnTo>
                    <a:pt x="1504" y="7062"/>
                  </a:lnTo>
                  <a:lnTo>
                    <a:pt x="1531" y="7062"/>
                  </a:lnTo>
                  <a:lnTo>
                    <a:pt x="1586" y="7034"/>
                  </a:lnTo>
                  <a:lnTo>
                    <a:pt x="1636" y="7015"/>
                  </a:lnTo>
                  <a:lnTo>
                    <a:pt x="1628" y="7021"/>
                  </a:lnTo>
                  <a:lnTo>
                    <a:pt x="1586" y="7076"/>
                  </a:lnTo>
                  <a:lnTo>
                    <a:pt x="1545" y="7131"/>
                  </a:lnTo>
                  <a:lnTo>
                    <a:pt x="1531" y="7186"/>
                  </a:lnTo>
                  <a:lnTo>
                    <a:pt x="1531" y="7200"/>
                  </a:lnTo>
                  <a:lnTo>
                    <a:pt x="1545" y="7214"/>
                  </a:lnTo>
                  <a:lnTo>
                    <a:pt x="1655" y="7158"/>
                  </a:lnTo>
                  <a:lnTo>
                    <a:pt x="1766" y="7089"/>
                  </a:lnTo>
                  <a:lnTo>
                    <a:pt x="1779" y="7076"/>
                  </a:lnTo>
                  <a:lnTo>
                    <a:pt x="1793" y="7089"/>
                  </a:lnTo>
                  <a:lnTo>
                    <a:pt x="1738" y="7131"/>
                  </a:lnTo>
                  <a:lnTo>
                    <a:pt x="1697" y="7158"/>
                  </a:lnTo>
                  <a:lnTo>
                    <a:pt x="1628" y="7241"/>
                  </a:lnTo>
                  <a:lnTo>
                    <a:pt x="1586" y="7283"/>
                  </a:lnTo>
                  <a:lnTo>
                    <a:pt x="1573" y="7338"/>
                  </a:lnTo>
                  <a:lnTo>
                    <a:pt x="1573" y="7352"/>
                  </a:lnTo>
                  <a:lnTo>
                    <a:pt x="1628" y="7338"/>
                  </a:lnTo>
                  <a:lnTo>
                    <a:pt x="1669" y="7324"/>
                  </a:lnTo>
                  <a:lnTo>
                    <a:pt x="1752" y="7269"/>
                  </a:lnTo>
                  <a:lnTo>
                    <a:pt x="1821" y="7227"/>
                  </a:lnTo>
                  <a:lnTo>
                    <a:pt x="1876" y="7186"/>
                  </a:lnTo>
                  <a:lnTo>
                    <a:pt x="1862" y="7214"/>
                  </a:lnTo>
                  <a:lnTo>
                    <a:pt x="1779" y="7310"/>
                  </a:lnTo>
                  <a:lnTo>
                    <a:pt x="1779" y="7324"/>
                  </a:lnTo>
                  <a:lnTo>
                    <a:pt x="1779" y="7338"/>
                  </a:lnTo>
                  <a:lnTo>
                    <a:pt x="1793" y="7352"/>
                  </a:lnTo>
                  <a:lnTo>
                    <a:pt x="1821" y="7352"/>
                  </a:lnTo>
                  <a:lnTo>
                    <a:pt x="1904" y="7269"/>
                  </a:lnTo>
                  <a:lnTo>
                    <a:pt x="1931" y="7241"/>
                  </a:lnTo>
                  <a:lnTo>
                    <a:pt x="1945" y="7255"/>
                  </a:lnTo>
                  <a:lnTo>
                    <a:pt x="1766" y="7476"/>
                  </a:lnTo>
                  <a:lnTo>
                    <a:pt x="1600" y="7710"/>
                  </a:lnTo>
                  <a:lnTo>
                    <a:pt x="1517" y="7848"/>
                  </a:lnTo>
                  <a:lnTo>
                    <a:pt x="1462" y="7986"/>
                  </a:lnTo>
                  <a:lnTo>
                    <a:pt x="1435" y="8124"/>
                  </a:lnTo>
                  <a:lnTo>
                    <a:pt x="1449" y="8248"/>
                  </a:lnTo>
                  <a:lnTo>
                    <a:pt x="1476" y="8358"/>
                  </a:lnTo>
                  <a:lnTo>
                    <a:pt x="1545" y="8482"/>
                  </a:lnTo>
                  <a:lnTo>
                    <a:pt x="1642" y="8593"/>
                  </a:lnTo>
                  <a:lnTo>
                    <a:pt x="1766" y="8703"/>
                  </a:lnTo>
                  <a:lnTo>
                    <a:pt x="1779" y="8703"/>
                  </a:lnTo>
                  <a:lnTo>
                    <a:pt x="1779" y="8689"/>
                  </a:lnTo>
                  <a:lnTo>
                    <a:pt x="1793" y="8675"/>
                  </a:lnTo>
                  <a:lnTo>
                    <a:pt x="1655" y="8400"/>
                  </a:lnTo>
                  <a:lnTo>
                    <a:pt x="1614" y="8331"/>
                  </a:lnTo>
                  <a:lnTo>
                    <a:pt x="1600" y="8262"/>
                  </a:lnTo>
                  <a:lnTo>
                    <a:pt x="1586" y="8179"/>
                  </a:lnTo>
                  <a:lnTo>
                    <a:pt x="1600" y="8110"/>
                  </a:lnTo>
                  <a:lnTo>
                    <a:pt x="1614" y="8027"/>
                  </a:lnTo>
                  <a:lnTo>
                    <a:pt x="1655" y="7958"/>
                  </a:lnTo>
                  <a:lnTo>
                    <a:pt x="1738" y="7793"/>
                  </a:lnTo>
                  <a:lnTo>
                    <a:pt x="1848" y="7655"/>
                  </a:lnTo>
                  <a:lnTo>
                    <a:pt x="1945" y="7517"/>
                  </a:lnTo>
                  <a:lnTo>
                    <a:pt x="2083" y="7365"/>
                  </a:lnTo>
                  <a:lnTo>
                    <a:pt x="2083" y="7393"/>
                  </a:lnTo>
                  <a:lnTo>
                    <a:pt x="2042" y="7517"/>
                  </a:lnTo>
                  <a:lnTo>
                    <a:pt x="2042" y="7586"/>
                  </a:lnTo>
                  <a:lnTo>
                    <a:pt x="2055" y="7641"/>
                  </a:lnTo>
                  <a:lnTo>
                    <a:pt x="2069" y="7655"/>
                  </a:lnTo>
                  <a:lnTo>
                    <a:pt x="2097" y="7655"/>
                  </a:lnTo>
                  <a:lnTo>
                    <a:pt x="2124" y="7600"/>
                  </a:lnTo>
                  <a:lnTo>
                    <a:pt x="2152" y="7558"/>
                  </a:lnTo>
                  <a:lnTo>
                    <a:pt x="2179" y="7448"/>
                  </a:lnTo>
                  <a:lnTo>
                    <a:pt x="2179" y="7434"/>
                  </a:lnTo>
                  <a:lnTo>
                    <a:pt x="2262" y="7476"/>
                  </a:lnTo>
                  <a:lnTo>
                    <a:pt x="2262" y="7503"/>
                  </a:lnTo>
                  <a:lnTo>
                    <a:pt x="2235" y="7614"/>
                  </a:lnTo>
                  <a:lnTo>
                    <a:pt x="2235" y="7682"/>
                  </a:lnTo>
                  <a:lnTo>
                    <a:pt x="2235" y="7738"/>
                  </a:lnTo>
                  <a:lnTo>
                    <a:pt x="2262" y="7751"/>
                  </a:lnTo>
                  <a:lnTo>
                    <a:pt x="2276" y="7751"/>
                  </a:lnTo>
                  <a:lnTo>
                    <a:pt x="2317" y="7696"/>
                  </a:lnTo>
                  <a:lnTo>
                    <a:pt x="2345" y="7655"/>
                  </a:lnTo>
                  <a:lnTo>
                    <a:pt x="2372" y="7545"/>
                  </a:lnTo>
                  <a:lnTo>
                    <a:pt x="2372" y="7531"/>
                  </a:lnTo>
                  <a:lnTo>
                    <a:pt x="2524" y="7586"/>
                  </a:lnTo>
                  <a:lnTo>
                    <a:pt x="2483" y="7710"/>
                  </a:lnTo>
                  <a:lnTo>
                    <a:pt x="2455" y="7834"/>
                  </a:lnTo>
                  <a:lnTo>
                    <a:pt x="2469" y="7848"/>
                  </a:lnTo>
                  <a:lnTo>
                    <a:pt x="2510" y="7793"/>
                  </a:lnTo>
                  <a:lnTo>
                    <a:pt x="2538" y="7738"/>
                  </a:lnTo>
                  <a:lnTo>
                    <a:pt x="2579" y="7614"/>
                  </a:lnTo>
                  <a:lnTo>
                    <a:pt x="2635" y="7627"/>
                  </a:lnTo>
                  <a:lnTo>
                    <a:pt x="2621" y="7765"/>
                  </a:lnTo>
                  <a:lnTo>
                    <a:pt x="2635" y="7876"/>
                  </a:lnTo>
                  <a:lnTo>
                    <a:pt x="2648" y="7889"/>
                  </a:lnTo>
                  <a:lnTo>
                    <a:pt x="2662" y="7889"/>
                  </a:lnTo>
                  <a:lnTo>
                    <a:pt x="2690" y="7834"/>
                  </a:lnTo>
                  <a:lnTo>
                    <a:pt x="2717" y="7779"/>
                  </a:lnTo>
                  <a:lnTo>
                    <a:pt x="2745" y="7655"/>
                  </a:lnTo>
                  <a:lnTo>
                    <a:pt x="2855" y="7682"/>
                  </a:lnTo>
                  <a:lnTo>
                    <a:pt x="2828" y="7779"/>
                  </a:lnTo>
                  <a:lnTo>
                    <a:pt x="2800" y="7903"/>
                  </a:lnTo>
                  <a:lnTo>
                    <a:pt x="2786" y="7958"/>
                  </a:lnTo>
                  <a:lnTo>
                    <a:pt x="2800" y="8027"/>
                  </a:lnTo>
                  <a:lnTo>
                    <a:pt x="2855" y="7972"/>
                  </a:lnTo>
                  <a:lnTo>
                    <a:pt x="2897" y="7889"/>
                  </a:lnTo>
                  <a:lnTo>
                    <a:pt x="2924" y="7793"/>
                  </a:lnTo>
                  <a:lnTo>
                    <a:pt x="2938" y="7710"/>
                  </a:lnTo>
                  <a:lnTo>
                    <a:pt x="3048" y="7724"/>
                  </a:lnTo>
                  <a:lnTo>
                    <a:pt x="3048" y="7738"/>
                  </a:lnTo>
                  <a:lnTo>
                    <a:pt x="3034" y="7807"/>
                  </a:lnTo>
                  <a:lnTo>
                    <a:pt x="3034" y="7862"/>
                  </a:lnTo>
                  <a:lnTo>
                    <a:pt x="3034" y="7917"/>
                  </a:lnTo>
                  <a:lnTo>
                    <a:pt x="3048" y="7972"/>
                  </a:lnTo>
                  <a:lnTo>
                    <a:pt x="3076" y="8000"/>
                  </a:lnTo>
                  <a:lnTo>
                    <a:pt x="3090" y="8000"/>
                  </a:lnTo>
                  <a:lnTo>
                    <a:pt x="3103" y="7986"/>
                  </a:lnTo>
                  <a:lnTo>
                    <a:pt x="3159" y="7834"/>
                  </a:lnTo>
                  <a:lnTo>
                    <a:pt x="3186" y="7903"/>
                  </a:lnTo>
                  <a:lnTo>
                    <a:pt x="3186" y="7931"/>
                  </a:lnTo>
                  <a:lnTo>
                    <a:pt x="3200" y="7958"/>
                  </a:lnTo>
                  <a:lnTo>
                    <a:pt x="3324" y="8207"/>
                  </a:lnTo>
                  <a:lnTo>
                    <a:pt x="3393" y="8317"/>
                  </a:lnTo>
                  <a:lnTo>
                    <a:pt x="3490" y="8427"/>
                  </a:lnTo>
                  <a:lnTo>
                    <a:pt x="3503" y="8455"/>
                  </a:lnTo>
                  <a:lnTo>
                    <a:pt x="3586" y="8455"/>
                  </a:lnTo>
                  <a:lnTo>
                    <a:pt x="3641" y="8427"/>
                  </a:lnTo>
                  <a:lnTo>
                    <a:pt x="3655" y="8413"/>
                  </a:lnTo>
                  <a:lnTo>
                    <a:pt x="3655" y="8386"/>
                  </a:lnTo>
                  <a:lnTo>
                    <a:pt x="3683" y="8179"/>
                  </a:lnTo>
                  <a:lnTo>
                    <a:pt x="3669" y="7958"/>
                  </a:lnTo>
                  <a:lnTo>
                    <a:pt x="3683" y="7931"/>
                  </a:lnTo>
                  <a:lnTo>
                    <a:pt x="3683" y="7848"/>
                  </a:lnTo>
                  <a:lnTo>
                    <a:pt x="3683" y="7765"/>
                  </a:lnTo>
                  <a:lnTo>
                    <a:pt x="3710" y="7765"/>
                  </a:lnTo>
                  <a:lnTo>
                    <a:pt x="3710" y="7834"/>
                  </a:lnTo>
                  <a:lnTo>
                    <a:pt x="3752" y="7958"/>
                  </a:lnTo>
                  <a:lnTo>
                    <a:pt x="3765" y="7958"/>
                  </a:lnTo>
                  <a:lnTo>
                    <a:pt x="3807" y="7903"/>
                  </a:lnTo>
                  <a:lnTo>
                    <a:pt x="3821" y="7862"/>
                  </a:lnTo>
                  <a:lnTo>
                    <a:pt x="3834" y="7807"/>
                  </a:lnTo>
                  <a:lnTo>
                    <a:pt x="3834" y="7751"/>
                  </a:lnTo>
                  <a:lnTo>
                    <a:pt x="3903" y="7751"/>
                  </a:lnTo>
                  <a:lnTo>
                    <a:pt x="3931" y="7834"/>
                  </a:lnTo>
                  <a:lnTo>
                    <a:pt x="3958" y="7876"/>
                  </a:lnTo>
                  <a:lnTo>
                    <a:pt x="3986" y="7917"/>
                  </a:lnTo>
                  <a:lnTo>
                    <a:pt x="4014" y="7931"/>
                  </a:lnTo>
                  <a:lnTo>
                    <a:pt x="4027" y="7903"/>
                  </a:lnTo>
                  <a:lnTo>
                    <a:pt x="4041" y="7862"/>
                  </a:lnTo>
                  <a:lnTo>
                    <a:pt x="4055" y="7820"/>
                  </a:lnTo>
                  <a:lnTo>
                    <a:pt x="4041" y="7738"/>
                  </a:lnTo>
                  <a:lnTo>
                    <a:pt x="4138" y="7724"/>
                  </a:lnTo>
                  <a:lnTo>
                    <a:pt x="4165" y="7862"/>
                  </a:lnTo>
                  <a:lnTo>
                    <a:pt x="4165" y="7876"/>
                  </a:lnTo>
                  <a:lnTo>
                    <a:pt x="4179" y="7889"/>
                  </a:lnTo>
                  <a:lnTo>
                    <a:pt x="4207" y="7876"/>
                  </a:lnTo>
                  <a:lnTo>
                    <a:pt x="4234" y="7848"/>
                  </a:lnTo>
                  <a:lnTo>
                    <a:pt x="4234" y="8069"/>
                  </a:lnTo>
                  <a:lnTo>
                    <a:pt x="4234" y="8303"/>
                  </a:lnTo>
                  <a:lnTo>
                    <a:pt x="4234" y="8331"/>
                  </a:lnTo>
                  <a:lnTo>
                    <a:pt x="4248" y="8358"/>
                  </a:lnTo>
                  <a:lnTo>
                    <a:pt x="4303" y="8400"/>
                  </a:lnTo>
                  <a:lnTo>
                    <a:pt x="4386" y="8400"/>
                  </a:lnTo>
                  <a:lnTo>
                    <a:pt x="4414" y="8372"/>
                  </a:lnTo>
                  <a:lnTo>
                    <a:pt x="4496" y="8262"/>
                  </a:lnTo>
                  <a:lnTo>
                    <a:pt x="4565" y="8138"/>
                  </a:lnTo>
                  <a:lnTo>
                    <a:pt x="4634" y="8013"/>
                  </a:lnTo>
                  <a:lnTo>
                    <a:pt x="4703" y="7876"/>
                  </a:lnTo>
                  <a:lnTo>
                    <a:pt x="4717" y="7862"/>
                  </a:lnTo>
                  <a:lnTo>
                    <a:pt x="4717" y="7834"/>
                  </a:lnTo>
                  <a:lnTo>
                    <a:pt x="4772" y="7710"/>
                  </a:lnTo>
                  <a:lnTo>
                    <a:pt x="4786" y="7724"/>
                  </a:lnTo>
                  <a:lnTo>
                    <a:pt x="4814" y="7751"/>
                  </a:lnTo>
                  <a:lnTo>
                    <a:pt x="4869" y="7751"/>
                  </a:lnTo>
                  <a:lnTo>
                    <a:pt x="4869" y="7724"/>
                  </a:lnTo>
                  <a:lnTo>
                    <a:pt x="4869" y="7669"/>
                  </a:lnTo>
                  <a:lnTo>
                    <a:pt x="4855" y="7572"/>
                  </a:lnTo>
                  <a:lnTo>
                    <a:pt x="4855" y="7545"/>
                  </a:lnTo>
                  <a:lnTo>
                    <a:pt x="4882" y="7531"/>
                  </a:lnTo>
                  <a:lnTo>
                    <a:pt x="4924" y="7600"/>
                  </a:lnTo>
                  <a:lnTo>
                    <a:pt x="4951" y="7641"/>
                  </a:lnTo>
                  <a:lnTo>
                    <a:pt x="4993" y="7682"/>
                  </a:lnTo>
                  <a:lnTo>
                    <a:pt x="5034" y="7710"/>
                  </a:lnTo>
                  <a:lnTo>
                    <a:pt x="5089" y="7710"/>
                  </a:lnTo>
                  <a:lnTo>
                    <a:pt x="5103" y="7696"/>
                  </a:lnTo>
                  <a:lnTo>
                    <a:pt x="5117" y="7669"/>
                  </a:lnTo>
                  <a:lnTo>
                    <a:pt x="5103" y="7614"/>
                  </a:lnTo>
                  <a:lnTo>
                    <a:pt x="5076" y="7558"/>
                  </a:lnTo>
                  <a:lnTo>
                    <a:pt x="5034" y="7462"/>
                  </a:lnTo>
                  <a:lnTo>
                    <a:pt x="5144" y="7420"/>
                  </a:lnTo>
                  <a:lnTo>
                    <a:pt x="5213" y="7545"/>
                  </a:lnTo>
                  <a:lnTo>
                    <a:pt x="5255" y="7600"/>
                  </a:lnTo>
                  <a:lnTo>
                    <a:pt x="5310" y="7655"/>
                  </a:lnTo>
                  <a:lnTo>
                    <a:pt x="5324" y="7655"/>
                  </a:lnTo>
                  <a:lnTo>
                    <a:pt x="5338" y="7641"/>
                  </a:lnTo>
                  <a:lnTo>
                    <a:pt x="5351" y="7572"/>
                  </a:lnTo>
                  <a:lnTo>
                    <a:pt x="5338" y="7489"/>
                  </a:lnTo>
                  <a:lnTo>
                    <a:pt x="5310" y="7420"/>
                  </a:lnTo>
                  <a:lnTo>
                    <a:pt x="5282" y="7352"/>
                  </a:lnTo>
                  <a:lnTo>
                    <a:pt x="5296" y="7338"/>
                  </a:lnTo>
                  <a:lnTo>
                    <a:pt x="5338" y="7420"/>
                  </a:lnTo>
                  <a:lnTo>
                    <a:pt x="5365" y="7462"/>
                  </a:lnTo>
                  <a:lnTo>
                    <a:pt x="5407" y="7489"/>
                  </a:lnTo>
                  <a:lnTo>
                    <a:pt x="5448" y="7489"/>
                  </a:lnTo>
                  <a:lnTo>
                    <a:pt x="5462" y="7476"/>
                  </a:lnTo>
                  <a:lnTo>
                    <a:pt x="5475" y="7462"/>
                  </a:lnTo>
                  <a:lnTo>
                    <a:pt x="5475" y="7407"/>
                  </a:lnTo>
                  <a:lnTo>
                    <a:pt x="5475" y="7365"/>
                  </a:lnTo>
                  <a:lnTo>
                    <a:pt x="5434" y="7255"/>
                  </a:lnTo>
                  <a:lnTo>
                    <a:pt x="5475" y="7324"/>
                  </a:lnTo>
                  <a:lnTo>
                    <a:pt x="5489" y="7352"/>
                  </a:lnTo>
                  <a:lnTo>
                    <a:pt x="5531" y="7365"/>
                  </a:lnTo>
                  <a:lnTo>
                    <a:pt x="5572" y="7365"/>
                  </a:lnTo>
                  <a:lnTo>
                    <a:pt x="5586" y="7352"/>
                  </a:lnTo>
                  <a:lnTo>
                    <a:pt x="5600" y="7324"/>
                  </a:lnTo>
                  <a:lnTo>
                    <a:pt x="5586" y="7255"/>
                  </a:lnTo>
                  <a:lnTo>
                    <a:pt x="5558" y="7186"/>
                  </a:lnTo>
                  <a:lnTo>
                    <a:pt x="5600" y="7145"/>
                  </a:lnTo>
                  <a:lnTo>
                    <a:pt x="5669" y="7255"/>
                  </a:lnTo>
                  <a:lnTo>
                    <a:pt x="5696" y="7269"/>
                  </a:lnTo>
                  <a:lnTo>
                    <a:pt x="5696" y="7255"/>
                  </a:lnTo>
                  <a:lnTo>
                    <a:pt x="5710" y="7241"/>
                  </a:lnTo>
                  <a:lnTo>
                    <a:pt x="5696" y="7172"/>
                  </a:lnTo>
                  <a:lnTo>
                    <a:pt x="5848" y="7310"/>
                  </a:lnTo>
                  <a:lnTo>
                    <a:pt x="5972" y="7462"/>
                  </a:lnTo>
                  <a:lnTo>
                    <a:pt x="6041" y="7558"/>
                  </a:lnTo>
                  <a:lnTo>
                    <a:pt x="6096" y="7641"/>
                  </a:lnTo>
                  <a:lnTo>
                    <a:pt x="6137" y="7751"/>
                  </a:lnTo>
                  <a:lnTo>
                    <a:pt x="6179" y="7862"/>
                  </a:lnTo>
                  <a:lnTo>
                    <a:pt x="6193" y="7876"/>
                  </a:lnTo>
                  <a:lnTo>
                    <a:pt x="6220" y="7889"/>
                  </a:lnTo>
                  <a:lnTo>
                    <a:pt x="6179" y="7931"/>
                  </a:lnTo>
                  <a:lnTo>
                    <a:pt x="6096" y="8013"/>
                  </a:lnTo>
                  <a:lnTo>
                    <a:pt x="6000" y="8138"/>
                  </a:lnTo>
                  <a:lnTo>
                    <a:pt x="5903" y="8248"/>
                  </a:lnTo>
                  <a:lnTo>
                    <a:pt x="5710" y="8469"/>
                  </a:lnTo>
                  <a:lnTo>
                    <a:pt x="5710" y="8482"/>
                  </a:lnTo>
                  <a:lnTo>
                    <a:pt x="5710" y="8496"/>
                  </a:lnTo>
                  <a:lnTo>
                    <a:pt x="5724" y="8510"/>
                  </a:lnTo>
                  <a:lnTo>
                    <a:pt x="5738" y="8510"/>
                  </a:lnTo>
                  <a:lnTo>
                    <a:pt x="5820" y="8441"/>
                  </a:lnTo>
                  <a:lnTo>
                    <a:pt x="5903" y="8372"/>
                  </a:lnTo>
                  <a:lnTo>
                    <a:pt x="6055" y="8207"/>
                  </a:lnTo>
                  <a:lnTo>
                    <a:pt x="6179" y="8041"/>
                  </a:lnTo>
                  <a:lnTo>
                    <a:pt x="6303" y="7862"/>
                  </a:lnTo>
                  <a:lnTo>
                    <a:pt x="6317" y="7848"/>
                  </a:lnTo>
                  <a:lnTo>
                    <a:pt x="6303" y="7820"/>
                  </a:lnTo>
                  <a:lnTo>
                    <a:pt x="6289" y="7807"/>
                  </a:lnTo>
                  <a:lnTo>
                    <a:pt x="6275" y="7807"/>
                  </a:lnTo>
                  <a:lnTo>
                    <a:pt x="6275" y="7793"/>
                  </a:lnTo>
                  <a:lnTo>
                    <a:pt x="6275" y="7779"/>
                  </a:lnTo>
                  <a:lnTo>
                    <a:pt x="6262" y="7738"/>
                  </a:lnTo>
                  <a:lnTo>
                    <a:pt x="6193" y="7572"/>
                  </a:lnTo>
                  <a:lnTo>
                    <a:pt x="6096" y="7407"/>
                  </a:lnTo>
                  <a:lnTo>
                    <a:pt x="6041" y="7310"/>
                  </a:lnTo>
                  <a:lnTo>
                    <a:pt x="5917" y="7158"/>
                  </a:lnTo>
                  <a:lnTo>
                    <a:pt x="5765" y="7007"/>
                  </a:lnTo>
                  <a:lnTo>
                    <a:pt x="5779" y="6993"/>
                  </a:lnTo>
                  <a:lnTo>
                    <a:pt x="5848" y="7062"/>
                  </a:lnTo>
                  <a:lnTo>
                    <a:pt x="5889" y="7089"/>
                  </a:lnTo>
                  <a:lnTo>
                    <a:pt x="5931" y="7103"/>
                  </a:lnTo>
                  <a:lnTo>
                    <a:pt x="5972" y="7103"/>
                  </a:lnTo>
                  <a:lnTo>
                    <a:pt x="6000" y="7089"/>
                  </a:lnTo>
                  <a:lnTo>
                    <a:pt x="6000" y="7062"/>
                  </a:lnTo>
                  <a:lnTo>
                    <a:pt x="6000" y="7021"/>
                  </a:lnTo>
                  <a:lnTo>
                    <a:pt x="5944" y="6952"/>
                  </a:lnTo>
                  <a:lnTo>
                    <a:pt x="5889" y="6883"/>
                  </a:lnTo>
                  <a:lnTo>
                    <a:pt x="5917" y="6869"/>
                  </a:lnTo>
                  <a:lnTo>
                    <a:pt x="5972" y="6910"/>
                  </a:lnTo>
                  <a:lnTo>
                    <a:pt x="6000" y="6924"/>
                  </a:lnTo>
                  <a:lnTo>
                    <a:pt x="6027" y="6938"/>
                  </a:lnTo>
                  <a:lnTo>
                    <a:pt x="6068" y="6924"/>
                  </a:lnTo>
                  <a:lnTo>
                    <a:pt x="6110" y="6924"/>
                  </a:lnTo>
                  <a:lnTo>
                    <a:pt x="6110" y="6896"/>
                  </a:lnTo>
                  <a:lnTo>
                    <a:pt x="6082" y="6855"/>
                  </a:lnTo>
                  <a:lnTo>
                    <a:pt x="6055" y="6800"/>
                  </a:lnTo>
                  <a:lnTo>
                    <a:pt x="6013" y="6731"/>
                  </a:lnTo>
                  <a:lnTo>
                    <a:pt x="6124" y="6758"/>
                  </a:lnTo>
                  <a:lnTo>
                    <a:pt x="6289" y="6827"/>
                  </a:lnTo>
                  <a:lnTo>
                    <a:pt x="6441" y="6896"/>
                  </a:lnTo>
                  <a:lnTo>
                    <a:pt x="6744" y="7062"/>
                  </a:lnTo>
                  <a:lnTo>
                    <a:pt x="6855" y="7131"/>
                  </a:lnTo>
                  <a:lnTo>
                    <a:pt x="6951" y="7186"/>
                  </a:lnTo>
                  <a:lnTo>
                    <a:pt x="7034" y="7255"/>
                  </a:lnTo>
                  <a:lnTo>
                    <a:pt x="7103" y="7338"/>
                  </a:lnTo>
                  <a:lnTo>
                    <a:pt x="7144" y="7420"/>
                  </a:lnTo>
                  <a:lnTo>
                    <a:pt x="7158" y="7517"/>
                  </a:lnTo>
                  <a:lnTo>
                    <a:pt x="7144" y="7627"/>
                  </a:lnTo>
                  <a:lnTo>
                    <a:pt x="7103" y="7751"/>
                  </a:lnTo>
                  <a:lnTo>
                    <a:pt x="7034" y="7889"/>
                  </a:lnTo>
                  <a:lnTo>
                    <a:pt x="6951" y="8027"/>
                  </a:lnTo>
                  <a:lnTo>
                    <a:pt x="6868" y="8165"/>
                  </a:lnTo>
                  <a:lnTo>
                    <a:pt x="6813" y="8303"/>
                  </a:lnTo>
                  <a:lnTo>
                    <a:pt x="6813" y="8331"/>
                  </a:lnTo>
                  <a:lnTo>
                    <a:pt x="6827" y="8344"/>
                  </a:lnTo>
                  <a:lnTo>
                    <a:pt x="6841" y="8344"/>
                  </a:lnTo>
                  <a:lnTo>
                    <a:pt x="6855" y="8331"/>
                  </a:lnTo>
                  <a:lnTo>
                    <a:pt x="6965" y="8220"/>
                  </a:lnTo>
                  <a:lnTo>
                    <a:pt x="7075" y="8096"/>
                  </a:lnTo>
                  <a:lnTo>
                    <a:pt x="7172" y="7945"/>
                  </a:lnTo>
                  <a:lnTo>
                    <a:pt x="7255" y="7807"/>
                  </a:lnTo>
                  <a:lnTo>
                    <a:pt x="7282" y="7724"/>
                  </a:lnTo>
                  <a:lnTo>
                    <a:pt x="7310" y="7641"/>
                  </a:lnTo>
                  <a:lnTo>
                    <a:pt x="7323" y="7572"/>
                  </a:lnTo>
                  <a:lnTo>
                    <a:pt x="7323" y="7489"/>
                  </a:lnTo>
                  <a:lnTo>
                    <a:pt x="7310" y="7420"/>
                  </a:lnTo>
                  <a:lnTo>
                    <a:pt x="7296" y="7352"/>
                  </a:lnTo>
                  <a:lnTo>
                    <a:pt x="7255" y="7269"/>
                  </a:lnTo>
                  <a:lnTo>
                    <a:pt x="7199" y="7200"/>
                  </a:lnTo>
                  <a:lnTo>
                    <a:pt x="7103" y="7103"/>
                  </a:lnTo>
                  <a:lnTo>
                    <a:pt x="6992" y="7021"/>
                  </a:lnTo>
                  <a:lnTo>
                    <a:pt x="6882" y="6938"/>
                  </a:lnTo>
                  <a:lnTo>
                    <a:pt x="6758" y="6855"/>
                  </a:lnTo>
                  <a:lnTo>
                    <a:pt x="6468" y="6717"/>
                  </a:lnTo>
                  <a:lnTo>
                    <a:pt x="6179" y="6607"/>
                  </a:lnTo>
                  <a:lnTo>
                    <a:pt x="6289" y="6579"/>
                  </a:lnTo>
                  <a:lnTo>
                    <a:pt x="6303" y="6565"/>
                  </a:lnTo>
                  <a:lnTo>
                    <a:pt x="6289" y="6538"/>
                  </a:lnTo>
                  <a:lnTo>
                    <a:pt x="6220" y="6510"/>
                  </a:lnTo>
                  <a:lnTo>
                    <a:pt x="6137" y="6483"/>
                  </a:lnTo>
                  <a:lnTo>
                    <a:pt x="6151" y="6441"/>
                  </a:lnTo>
                  <a:lnTo>
                    <a:pt x="6317" y="6455"/>
                  </a:lnTo>
                  <a:lnTo>
                    <a:pt x="6331" y="6441"/>
                  </a:lnTo>
                  <a:lnTo>
                    <a:pt x="6331" y="6414"/>
                  </a:lnTo>
                  <a:lnTo>
                    <a:pt x="6262" y="6372"/>
                  </a:lnTo>
                  <a:lnTo>
                    <a:pt x="6179" y="6331"/>
                  </a:lnTo>
                  <a:lnTo>
                    <a:pt x="6193" y="6248"/>
                  </a:lnTo>
                  <a:lnTo>
                    <a:pt x="6317" y="6262"/>
                  </a:lnTo>
                  <a:lnTo>
                    <a:pt x="6344" y="6248"/>
                  </a:lnTo>
                  <a:lnTo>
                    <a:pt x="6344" y="6234"/>
                  </a:lnTo>
                  <a:lnTo>
                    <a:pt x="6344" y="6221"/>
                  </a:lnTo>
                  <a:lnTo>
                    <a:pt x="6331" y="6207"/>
                  </a:lnTo>
                  <a:lnTo>
                    <a:pt x="6193" y="6152"/>
                  </a:lnTo>
                  <a:lnTo>
                    <a:pt x="6206" y="6083"/>
                  </a:lnTo>
                  <a:lnTo>
                    <a:pt x="6289" y="6069"/>
                  </a:lnTo>
                  <a:lnTo>
                    <a:pt x="6303" y="6055"/>
                  </a:lnTo>
                  <a:lnTo>
                    <a:pt x="6303" y="6041"/>
                  </a:lnTo>
                  <a:lnTo>
                    <a:pt x="6303" y="6028"/>
                  </a:lnTo>
                  <a:lnTo>
                    <a:pt x="6275" y="6028"/>
                  </a:lnTo>
                  <a:lnTo>
                    <a:pt x="6193" y="6014"/>
                  </a:lnTo>
                  <a:lnTo>
                    <a:pt x="6179" y="5917"/>
                  </a:lnTo>
                  <a:lnTo>
                    <a:pt x="6303" y="5890"/>
                  </a:lnTo>
                  <a:lnTo>
                    <a:pt x="6427" y="5834"/>
                  </a:lnTo>
                  <a:lnTo>
                    <a:pt x="6441" y="5807"/>
                  </a:lnTo>
                  <a:lnTo>
                    <a:pt x="6441" y="5793"/>
                  </a:lnTo>
                  <a:lnTo>
                    <a:pt x="6427" y="5779"/>
                  </a:lnTo>
                  <a:lnTo>
                    <a:pt x="6399" y="5766"/>
                  </a:lnTo>
                  <a:lnTo>
                    <a:pt x="6289" y="5779"/>
                  </a:lnTo>
                  <a:lnTo>
                    <a:pt x="6165" y="5779"/>
                  </a:lnTo>
                  <a:lnTo>
                    <a:pt x="6234" y="5752"/>
                  </a:lnTo>
                  <a:lnTo>
                    <a:pt x="6317" y="5697"/>
                  </a:lnTo>
                  <a:lnTo>
                    <a:pt x="6317" y="5683"/>
                  </a:lnTo>
                  <a:lnTo>
                    <a:pt x="6303" y="5683"/>
                  </a:lnTo>
                  <a:lnTo>
                    <a:pt x="6262" y="5669"/>
                  </a:lnTo>
                  <a:lnTo>
                    <a:pt x="6220" y="5655"/>
                  </a:lnTo>
                  <a:lnTo>
                    <a:pt x="6124" y="5669"/>
                  </a:lnTo>
                  <a:lnTo>
                    <a:pt x="6096" y="5600"/>
                  </a:lnTo>
                  <a:lnTo>
                    <a:pt x="6165" y="5572"/>
                  </a:lnTo>
                  <a:lnTo>
                    <a:pt x="6317" y="5517"/>
                  </a:lnTo>
                  <a:lnTo>
                    <a:pt x="6468" y="5476"/>
                  </a:lnTo>
                  <a:lnTo>
                    <a:pt x="6758" y="5421"/>
                  </a:lnTo>
                  <a:lnTo>
                    <a:pt x="7061" y="5379"/>
                  </a:lnTo>
                  <a:lnTo>
                    <a:pt x="7365" y="5324"/>
                  </a:lnTo>
                  <a:lnTo>
                    <a:pt x="7392" y="5407"/>
                  </a:lnTo>
                  <a:lnTo>
                    <a:pt x="7434" y="5490"/>
                  </a:lnTo>
                  <a:lnTo>
                    <a:pt x="7461" y="5600"/>
                  </a:lnTo>
                  <a:lnTo>
                    <a:pt x="7475" y="5710"/>
                  </a:lnTo>
                  <a:lnTo>
                    <a:pt x="7489" y="5945"/>
                  </a:lnTo>
                  <a:lnTo>
                    <a:pt x="7461" y="6152"/>
                  </a:lnTo>
                  <a:lnTo>
                    <a:pt x="7434" y="6359"/>
                  </a:lnTo>
                  <a:lnTo>
                    <a:pt x="7392" y="6552"/>
                  </a:lnTo>
                  <a:lnTo>
                    <a:pt x="7365" y="6758"/>
                  </a:lnTo>
                  <a:lnTo>
                    <a:pt x="7379" y="6786"/>
                  </a:lnTo>
                  <a:lnTo>
                    <a:pt x="7392" y="6800"/>
                  </a:lnTo>
                  <a:lnTo>
                    <a:pt x="7420" y="6800"/>
                  </a:lnTo>
                  <a:lnTo>
                    <a:pt x="7434" y="6772"/>
                  </a:lnTo>
                  <a:lnTo>
                    <a:pt x="7503" y="6676"/>
                  </a:lnTo>
                  <a:lnTo>
                    <a:pt x="7544" y="6579"/>
                  </a:lnTo>
                  <a:lnTo>
                    <a:pt x="7572" y="6455"/>
                  </a:lnTo>
                  <a:lnTo>
                    <a:pt x="7599" y="6345"/>
                  </a:lnTo>
                  <a:lnTo>
                    <a:pt x="7627" y="6097"/>
                  </a:lnTo>
                  <a:lnTo>
                    <a:pt x="7627" y="5862"/>
                  </a:lnTo>
                  <a:lnTo>
                    <a:pt x="7627" y="5710"/>
                  </a:lnTo>
                  <a:lnTo>
                    <a:pt x="7599" y="5531"/>
                  </a:lnTo>
                  <a:lnTo>
                    <a:pt x="7586" y="5435"/>
                  </a:lnTo>
                  <a:lnTo>
                    <a:pt x="7544" y="5352"/>
                  </a:lnTo>
                  <a:lnTo>
                    <a:pt x="7503" y="5283"/>
                  </a:lnTo>
                  <a:lnTo>
                    <a:pt x="7448" y="5241"/>
                  </a:lnTo>
                  <a:lnTo>
                    <a:pt x="7434" y="5214"/>
                  </a:lnTo>
                  <a:lnTo>
                    <a:pt x="7392" y="5186"/>
                  </a:lnTo>
                  <a:lnTo>
                    <a:pt x="7241" y="5173"/>
                  </a:lnTo>
                  <a:lnTo>
                    <a:pt x="7075" y="5159"/>
                  </a:lnTo>
                  <a:lnTo>
                    <a:pt x="6910" y="5173"/>
                  </a:lnTo>
                  <a:lnTo>
                    <a:pt x="6730" y="5186"/>
                  </a:lnTo>
                  <a:lnTo>
                    <a:pt x="6537" y="5214"/>
                  </a:lnTo>
                  <a:lnTo>
                    <a:pt x="6358" y="5255"/>
                  </a:lnTo>
                  <a:lnTo>
                    <a:pt x="6179" y="5310"/>
                  </a:lnTo>
                  <a:lnTo>
                    <a:pt x="6000" y="5379"/>
                  </a:lnTo>
                  <a:lnTo>
                    <a:pt x="5972" y="5310"/>
                  </a:lnTo>
                  <a:lnTo>
                    <a:pt x="6124" y="5186"/>
                  </a:lnTo>
                  <a:lnTo>
                    <a:pt x="6124" y="5173"/>
                  </a:lnTo>
                  <a:lnTo>
                    <a:pt x="6110" y="5159"/>
                  </a:lnTo>
                  <a:lnTo>
                    <a:pt x="6013" y="5200"/>
                  </a:lnTo>
                  <a:lnTo>
                    <a:pt x="5917" y="5241"/>
                  </a:lnTo>
                  <a:lnTo>
                    <a:pt x="5889" y="5200"/>
                  </a:lnTo>
                  <a:lnTo>
                    <a:pt x="5958" y="5145"/>
                  </a:lnTo>
                  <a:lnTo>
                    <a:pt x="6013" y="5090"/>
                  </a:lnTo>
                  <a:lnTo>
                    <a:pt x="6055" y="5048"/>
                  </a:lnTo>
                  <a:lnTo>
                    <a:pt x="6068" y="5021"/>
                  </a:lnTo>
                  <a:lnTo>
                    <a:pt x="6055" y="5007"/>
                  </a:lnTo>
                  <a:lnTo>
                    <a:pt x="6027" y="5007"/>
                  </a:lnTo>
                  <a:lnTo>
                    <a:pt x="5972" y="5021"/>
                  </a:lnTo>
                  <a:lnTo>
                    <a:pt x="5903" y="5048"/>
                  </a:lnTo>
                  <a:lnTo>
                    <a:pt x="5806" y="5090"/>
                  </a:lnTo>
                  <a:lnTo>
                    <a:pt x="5793" y="5062"/>
                  </a:lnTo>
                  <a:lnTo>
                    <a:pt x="5875" y="4993"/>
                  </a:lnTo>
                  <a:lnTo>
                    <a:pt x="5889" y="4966"/>
                  </a:lnTo>
                  <a:lnTo>
                    <a:pt x="5875" y="4952"/>
                  </a:lnTo>
                  <a:lnTo>
                    <a:pt x="5862" y="4938"/>
                  </a:lnTo>
                  <a:lnTo>
                    <a:pt x="5848" y="4952"/>
                  </a:lnTo>
                  <a:lnTo>
                    <a:pt x="5738" y="4993"/>
                  </a:lnTo>
                  <a:lnTo>
                    <a:pt x="5724" y="4979"/>
                  </a:lnTo>
                  <a:lnTo>
                    <a:pt x="5738" y="4966"/>
                  </a:lnTo>
                  <a:lnTo>
                    <a:pt x="5834" y="4883"/>
                  </a:lnTo>
                  <a:lnTo>
                    <a:pt x="5931" y="4759"/>
                  </a:lnTo>
                  <a:lnTo>
                    <a:pt x="5931" y="4731"/>
                  </a:lnTo>
                  <a:lnTo>
                    <a:pt x="5903" y="4731"/>
                  </a:lnTo>
                  <a:lnTo>
                    <a:pt x="5779" y="4786"/>
                  </a:lnTo>
                  <a:lnTo>
                    <a:pt x="5669" y="4869"/>
                  </a:lnTo>
                  <a:lnTo>
                    <a:pt x="5641" y="4883"/>
                  </a:lnTo>
                  <a:lnTo>
                    <a:pt x="5613" y="4855"/>
                  </a:lnTo>
                  <a:lnTo>
                    <a:pt x="5710" y="4745"/>
                  </a:lnTo>
                  <a:lnTo>
                    <a:pt x="5710" y="4717"/>
                  </a:lnTo>
                  <a:lnTo>
                    <a:pt x="5710" y="4704"/>
                  </a:lnTo>
                  <a:lnTo>
                    <a:pt x="5641" y="4704"/>
                  </a:lnTo>
                  <a:lnTo>
                    <a:pt x="5600" y="4717"/>
                  </a:lnTo>
                  <a:lnTo>
                    <a:pt x="5517" y="4759"/>
                  </a:lnTo>
                  <a:lnTo>
                    <a:pt x="5503" y="4745"/>
                  </a:lnTo>
                  <a:lnTo>
                    <a:pt x="5793" y="4455"/>
                  </a:lnTo>
                  <a:lnTo>
                    <a:pt x="5931" y="4331"/>
                  </a:lnTo>
                  <a:lnTo>
                    <a:pt x="6068" y="4207"/>
                  </a:lnTo>
                  <a:lnTo>
                    <a:pt x="6220" y="4097"/>
                  </a:lnTo>
                  <a:lnTo>
                    <a:pt x="6386" y="4000"/>
                  </a:lnTo>
                  <a:lnTo>
                    <a:pt x="6496" y="3959"/>
                  </a:lnTo>
                  <a:lnTo>
                    <a:pt x="6606" y="3945"/>
                  </a:lnTo>
                  <a:lnTo>
                    <a:pt x="6717" y="3959"/>
                  </a:lnTo>
                  <a:lnTo>
                    <a:pt x="6827" y="3987"/>
                  </a:lnTo>
                  <a:lnTo>
                    <a:pt x="7048" y="4069"/>
                  </a:lnTo>
                  <a:lnTo>
                    <a:pt x="7255" y="4152"/>
                  </a:lnTo>
                  <a:lnTo>
                    <a:pt x="7268" y="4152"/>
                  </a:lnTo>
                  <a:lnTo>
                    <a:pt x="7268" y="4138"/>
                  </a:lnTo>
                  <a:lnTo>
                    <a:pt x="7255" y="4055"/>
                  </a:lnTo>
                  <a:lnTo>
                    <a:pt x="7213" y="3987"/>
                  </a:lnTo>
                  <a:lnTo>
                    <a:pt x="7144" y="3931"/>
                  </a:lnTo>
                  <a:lnTo>
                    <a:pt x="7061" y="3876"/>
                  </a:lnTo>
                  <a:lnTo>
                    <a:pt x="6979" y="3835"/>
                  </a:lnTo>
                  <a:lnTo>
                    <a:pt x="6896" y="3807"/>
                  </a:lnTo>
                  <a:lnTo>
                    <a:pt x="6717" y="3780"/>
                  </a:lnTo>
                  <a:lnTo>
                    <a:pt x="6606" y="3766"/>
                  </a:lnTo>
                  <a:lnTo>
                    <a:pt x="6496" y="3780"/>
                  </a:lnTo>
                  <a:lnTo>
                    <a:pt x="6399" y="3793"/>
                  </a:lnTo>
                  <a:lnTo>
                    <a:pt x="6303" y="3835"/>
                  </a:lnTo>
                  <a:lnTo>
                    <a:pt x="6206" y="3876"/>
                  </a:lnTo>
                  <a:lnTo>
                    <a:pt x="6110" y="3931"/>
                  </a:lnTo>
                  <a:lnTo>
                    <a:pt x="5931" y="4055"/>
                  </a:lnTo>
                  <a:lnTo>
                    <a:pt x="5779" y="4180"/>
                  </a:lnTo>
                  <a:lnTo>
                    <a:pt x="5627" y="4304"/>
                  </a:lnTo>
                  <a:lnTo>
                    <a:pt x="5365" y="4566"/>
                  </a:lnTo>
                  <a:lnTo>
                    <a:pt x="5420" y="4428"/>
                  </a:lnTo>
                  <a:lnTo>
                    <a:pt x="5420" y="4400"/>
                  </a:lnTo>
                  <a:lnTo>
                    <a:pt x="5407" y="4386"/>
                  </a:lnTo>
                  <a:lnTo>
                    <a:pt x="5365" y="4386"/>
                  </a:lnTo>
                  <a:lnTo>
                    <a:pt x="5296" y="4455"/>
                  </a:lnTo>
                  <a:lnTo>
                    <a:pt x="5227" y="4538"/>
                  </a:lnTo>
                  <a:lnTo>
                    <a:pt x="5200" y="4511"/>
                  </a:lnTo>
                  <a:lnTo>
                    <a:pt x="5310" y="4373"/>
                  </a:lnTo>
                  <a:lnTo>
                    <a:pt x="5310" y="4359"/>
                  </a:lnTo>
                  <a:lnTo>
                    <a:pt x="5296" y="4345"/>
                  </a:lnTo>
                  <a:lnTo>
                    <a:pt x="5296" y="4331"/>
                  </a:lnTo>
                  <a:lnTo>
                    <a:pt x="5269" y="4331"/>
                  </a:lnTo>
                  <a:lnTo>
                    <a:pt x="5172" y="4386"/>
                  </a:lnTo>
                  <a:lnTo>
                    <a:pt x="5076" y="4442"/>
                  </a:lnTo>
                  <a:lnTo>
                    <a:pt x="5048" y="4428"/>
                  </a:lnTo>
                  <a:lnTo>
                    <a:pt x="5144" y="4304"/>
                  </a:lnTo>
                  <a:lnTo>
                    <a:pt x="5144" y="4276"/>
                  </a:lnTo>
                  <a:lnTo>
                    <a:pt x="5131" y="4262"/>
                  </a:lnTo>
                  <a:lnTo>
                    <a:pt x="5117" y="4249"/>
                  </a:lnTo>
                  <a:lnTo>
                    <a:pt x="5103" y="4262"/>
                  </a:lnTo>
                  <a:lnTo>
                    <a:pt x="4938" y="4373"/>
                  </a:lnTo>
                  <a:lnTo>
                    <a:pt x="4910" y="4359"/>
                  </a:lnTo>
                  <a:lnTo>
                    <a:pt x="4993" y="4221"/>
                  </a:lnTo>
                  <a:lnTo>
                    <a:pt x="4993" y="4207"/>
                  </a:lnTo>
                  <a:lnTo>
                    <a:pt x="4979" y="4193"/>
                  </a:lnTo>
                  <a:lnTo>
                    <a:pt x="4951" y="4193"/>
                  </a:lnTo>
                  <a:lnTo>
                    <a:pt x="4814" y="4317"/>
                  </a:lnTo>
                  <a:lnTo>
                    <a:pt x="4745" y="4290"/>
                  </a:lnTo>
                  <a:lnTo>
                    <a:pt x="4800" y="4180"/>
                  </a:lnTo>
                  <a:lnTo>
                    <a:pt x="4800" y="4166"/>
                  </a:lnTo>
                  <a:lnTo>
                    <a:pt x="4800" y="4152"/>
                  </a:lnTo>
                  <a:lnTo>
                    <a:pt x="4772" y="4152"/>
                  </a:lnTo>
                  <a:lnTo>
                    <a:pt x="4758" y="4166"/>
                  </a:lnTo>
                  <a:lnTo>
                    <a:pt x="4676" y="4262"/>
                  </a:lnTo>
                  <a:lnTo>
                    <a:pt x="4524" y="4235"/>
                  </a:lnTo>
                  <a:lnTo>
                    <a:pt x="4593" y="4028"/>
                  </a:lnTo>
                  <a:lnTo>
                    <a:pt x="4593" y="4014"/>
                  </a:lnTo>
                  <a:lnTo>
                    <a:pt x="4593" y="4000"/>
                  </a:lnTo>
                  <a:lnTo>
                    <a:pt x="4579" y="4000"/>
                  </a:lnTo>
                  <a:lnTo>
                    <a:pt x="4565" y="4014"/>
                  </a:lnTo>
                  <a:lnTo>
                    <a:pt x="4483" y="4111"/>
                  </a:lnTo>
                  <a:lnTo>
                    <a:pt x="4414" y="4221"/>
                  </a:lnTo>
                  <a:lnTo>
                    <a:pt x="4386" y="4221"/>
                  </a:lnTo>
                  <a:lnTo>
                    <a:pt x="4455" y="4097"/>
                  </a:lnTo>
                  <a:lnTo>
                    <a:pt x="4510" y="3973"/>
                  </a:lnTo>
                  <a:lnTo>
                    <a:pt x="4510" y="3959"/>
                  </a:lnTo>
                  <a:lnTo>
                    <a:pt x="4496" y="3959"/>
                  </a:lnTo>
                  <a:lnTo>
                    <a:pt x="4469" y="3945"/>
                  </a:lnTo>
                  <a:lnTo>
                    <a:pt x="4400" y="4000"/>
                  </a:lnTo>
                  <a:lnTo>
                    <a:pt x="4345" y="4069"/>
                  </a:lnTo>
                  <a:lnTo>
                    <a:pt x="4289" y="4138"/>
                  </a:lnTo>
                  <a:lnTo>
                    <a:pt x="4248" y="4207"/>
                  </a:lnTo>
                  <a:lnTo>
                    <a:pt x="4207" y="4207"/>
                  </a:lnTo>
                  <a:lnTo>
                    <a:pt x="4234" y="3973"/>
                  </a:lnTo>
                  <a:lnTo>
                    <a:pt x="4234" y="3959"/>
                  </a:lnTo>
                  <a:lnTo>
                    <a:pt x="4220" y="3973"/>
                  </a:lnTo>
                  <a:lnTo>
                    <a:pt x="4124" y="4193"/>
                  </a:lnTo>
                  <a:lnTo>
                    <a:pt x="4083" y="4193"/>
                  </a:lnTo>
                  <a:lnTo>
                    <a:pt x="4083" y="4124"/>
                  </a:lnTo>
                  <a:lnTo>
                    <a:pt x="4083" y="4042"/>
                  </a:lnTo>
                  <a:lnTo>
                    <a:pt x="4083" y="4028"/>
                  </a:lnTo>
                  <a:lnTo>
                    <a:pt x="4069" y="4014"/>
                  </a:lnTo>
                  <a:lnTo>
                    <a:pt x="4055" y="4028"/>
                  </a:lnTo>
                  <a:lnTo>
                    <a:pt x="4041" y="4028"/>
                  </a:lnTo>
                  <a:lnTo>
                    <a:pt x="4000" y="4111"/>
                  </a:lnTo>
                  <a:lnTo>
                    <a:pt x="3972" y="4193"/>
                  </a:lnTo>
                  <a:lnTo>
                    <a:pt x="3903" y="4193"/>
                  </a:lnTo>
                  <a:lnTo>
                    <a:pt x="3903" y="4042"/>
                  </a:lnTo>
                  <a:lnTo>
                    <a:pt x="3917" y="2745"/>
                  </a:lnTo>
                  <a:lnTo>
                    <a:pt x="3917" y="2070"/>
                  </a:lnTo>
                  <a:lnTo>
                    <a:pt x="3931" y="1380"/>
                  </a:lnTo>
                  <a:lnTo>
                    <a:pt x="3931" y="1035"/>
                  </a:lnTo>
                  <a:lnTo>
                    <a:pt x="3917" y="690"/>
                  </a:lnTo>
                  <a:lnTo>
                    <a:pt x="3903" y="359"/>
                  </a:lnTo>
                  <a:lnTo>
                    <a:pt x="3862" y="15"/>
                  </a:lnTo>
                  <a:lnTo>
                    <a:pt x="3862" y="1"/>
                  </a:lnTo>
                  <a:close/>
                </a:path>
              </a:pathLst>
            </a:custGeom>
            <a:solidFill>
              <a:srgbClr val="27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751425" y="2523050"/>
              <a:ext cx="9325" cy="9675"/>
            </a:xfrm>
            <a:custGeom>
              <a:avLst/>
              <a:gdLst/>
              <a:ahLst/>
              <a:cxnLst/>
              <a:rect l="l" t="t" r="r" b="b"/>
              <a:pathLst>
                <a:path w="373" h="387" extrusionOk="0">
                  <a:moveTo>
                    <a:pt x="290" y="1"/>
                  </a:moveTo>
                  <a:lnTo>
                    <a:pt x="221" y="15"/>
                  </a:lnTo>
                  <a:lnTo>
                    <a:pt x="180" y="28"/>
                  </a:lnTo>
                  <a:lnTo>
                    <a:pt x="124" y="70"/>
                  </a:lnTo>
                  <a:lnTo>
                    <a:pt x="83" y="111"/>
                  </a:lnTo>
                  <a:lnTo>
                    <a:pt x="42" y="152"/>
                  </a:lnTo>
                  <a:lnTo>
                    <a:pt x="14" y="208"/>
                  </a:lnTo>
                  <a:lnTo>
                    <a:pt x="0" y="277"/>
                  </a:lnTo>
                  <a:lnTo>
                    <a:pt x="0" y="332"/>
                  </a:lnTo>
                  <a:lnTo>
                    <a:pt x="28" y="373"/>
                  </a:lnTo>
                  <a:lnTo>
                    <a:pt x="69" y="387"/>
                  </a:lnTo>
                  <a:lnTo>
                    <a:pt x="111" y="387"/>
                  </a:lnTo>
                  <a:lnTo>
                    <a:pt x="138" y="359"/>
                  </a:lnTo>
                  <a:lnTo>
                    <a:pt x="166" y="290"/>
                  </a:lnTo>
                  <a:lnTo>
                    <a:pt x="180" y="263"/>
                  </a:lnTo>
                  <a:lnTo>
                    <a:pt x="207" y="235"/>
                  </a:lnTo>
                  <a:lnTo>
                    <a:pt x="262" y="194"/>
                  </a:lnTo>
                  <a:lnTo>
                    <a:pt x="331" y="166"/>
                  </a:lnTo>
                  <a:lnTo>
                    <a:pt x="345" y="139"/>
                  </a:lnTo>
                  <a:lnTo>
                    <a:pt x="359" y="125"/>
                  </a:lnTo>
                  <a:lnTo>
                    <a:pt x="373" y="97"/>
                  </a:lnTo>
                  <a:lnTo>
                    <a:pt x="359" y="70"/>
                  </a:lnTo>
                  <a:lnTo>
                    <a:pt x="331" y="28"/>
                  </a:lnTo>
                  <a:lnTo>
                    <a:pt x="304" y="15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27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776250" y="2523050"/>
              <a:ext cx="7250" cy="9350"/>
            </a:xfrm>
            <a:custGeom>
              <a:avLst/>
              <a:gdLst/>
              <a:ahLst/>
              <a:cxnLst/>
              <a:rect l="l" t="t" r="r" b="b"/>
              <a:pathLst>
                <a:path w="290" h="374" extrusionOk="0">
                  <a:moveTo>
                    <a:pt x="207" y="1"/>
                  </a:moveTo>
                  <a:lnTo>
                    <a:pt x="193" y="15"/>
                  </a:lnTo>
                  <a:lnTo>
                    <a:pt x="111" y="70"/>
                  </a:lnTo>
                  <a:lnTo>
                    <a:pt x="55" y="139"/>
                  </a:lnTo>
                  <a:lnTo>
                    <a:pt x="14" y="221"/>
                  </a:lnTo>
                  <a:lnTo>
                    <a:pt x="0" y="318"/>
                  </a:lnTo>
                  <a:lnTo>
                    <a:pt x="14" y="332"/>
                  </a:lnTo>
                  <a:lnTo>
                    <a:pt x="28" y="359"/>
                  </a:lnTo>
                  <a:lnTo>
                    <a:pt x="69" y="373"/>
                  </a:lnTo>
                  <a:lnTo>
                    <a:pt x="97" y="359"/>
                  </a:lnTo>
                  <a:lnTo>
                    <a:pt x="111" y="332"/>
                  </a:lnTo>
                  <a:lnTo>
                    <a:pt x="124" y="318"/>
                  </a:lnTo>
                  <a:lnTo>
                    <a:pt x="138" y="249"/>
                  </a:lnTo>
                  <a:lnTo>
                    <a:pt x="179" y="194"/>
                  </a:lnTo>
                  <a:lnTo>
                    <a:pt x="276" y="111"/>
                  </a:lnTo>
                  <a:lnTo>
                    <a:pt x="290" y="97"/>
                  </a:lnTo>
                  <a:lnTo>
                    <a:pt x="290" y="70"/>
                  </a:lnTo>
                  <a:lnTo>
                    <a:pt x="290" y="56"/>
                  </a:lnTo>
                  <a:lnTo>
                    <a:pt x="276" y="28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27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737275" y="2515125"/>
              <a:ext cx="3475" cy="3825"/>
            </a:xfrm>
            <a:custGeom>
              <a:avLst/>
              <a:gdLst/>
              <a:ahLst/>
              <a:cxnLst/>
              <a:rect l="l" t="t" r="r" b="b"/>
              <a:pathLst>
                <a:path w="139" h="153" extrusionOk="0">
                  <a:moveTo>
                    <a:pt x="70" y="1"/>
                  </a:moveTo>
                  <a:lnTo>
                    <a:pt x="42" y="14"/>
                  </a:lnTo>
                  <a:lnTo>
                    <a:pt x="15" y="42"/>
                  </a:lnTo>
                  <a:lnTo>
                    <a:pt x="1" y="83"/>
                  </a:lnTo>
                  <a:lnTo>
                    <a:pt x="1" y="111"/>
                  </a:lnTo>
                  <a:lnTo>
                    <a:pt x="15" y="138"/>
                  </a:lnTo>
                  <a:lnTo>
                    <a:pt x="42" y="152"/>
                  </a:lnTo>
                  <a:lnTo>
                    <a:pt x="70" y="152"/>
                  </a:lnTo>
                  <a:lnTo>
                    <a:pt x="97" y="138"/>
                  </a:lnTo>
                  <a:lnTo>
                    <a:pt x="125" y="111"/>
                  </a:lnTo>
                  <a:lnTo>
                    <a:pt x="139" y="97"/>
                  </a:lnTo>
                  <a:lnTo>
                    <a:pt x="139" y="70"/>
                  </a:lnTo>
                  <a:lnTo>
                    <a:pt x="125" y="28"/>
                  </a:lnTo>
                  <a:lnTo>
                    <a:pt x="84" y="14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27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5796250" y="2513400"/>
              <a:ext cx="3800" cy="3825"/>
            </a:xfrm>
            <a:custGeom>
              <a:avLst/>
              <a:gdLst/>
              <a:ahLst/>
              <a:cxnLst/>
              <a:rect l="l" t="t" r="r" b="b"/>
              <a:pathLst>
                <a:path w="152" h="153" extrusionOk="0">
                  <a:moveTo>
                    <a:pt x="97" y="1"/>
                  </a:moveTo>
                  <a:lnTo>
                    <a:pt x="69" y="14"/>
                  </a:lnTo>
                  <a:lnTo>
                    <a:pt x="41" y="28"/>
                  </a:lnTo>
                  <a:lnTo>
                    <a:pt x="14" y="56"/>
                  </a:lnTo>
                  <a:lnTo>
                    <a:pt x="0" y="70"/>
                  </a:lnTo>
                  <a:lnTo>
                    <a:pt x="0" y="97"/>
                  </a:lnTo>
                  <a:lnTo>
                    <a:pt x="0" y="125"/>
                  </a:lnTo>
                  <a:lnTo>
                    <a:pt x="28" y="152"/>
                  </a:lnTo>
                  <a:lnTo>
                    <a:pt x="55" y="152"/>
                  </a:lnTo>
                  <a:lnTo>
                    <a:pt x="83" y="139"/>
                  </a:lnTo>
                  <a:lnTo>
                    <a:pt x="124" y="111"/>
                  </a:lnTo>
                  <a:lnTo>
                    <a:pt x="138" y="97"/>
                  </a:lnTo>
                  <a:lnTo>
                    <a:pt x="152" y="70"/>
                  </a:lnTo>
                  <a:lnTo>
                    <a:pt x="138" y="56"/>
                  </a:lnTo>
                  <a:lnTo>
                    <a:pt x="138" y="28"/>
                  </a:lnTo>
                  <a:lnTo>
                    <a:pt x="110" y="14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27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6204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949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626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05846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735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2392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2447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773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65998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4930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660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135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46200" y="274633"/>
            <a:ext cx="9494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88800" y="1600200"/>
            <a:ext cx="8814400" cy="37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💀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👻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😼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●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○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■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●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○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■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43354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562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>
    <p:fade thruBlk="1"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jf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books/NBK499987/" TargetMode="External"/><Relationship Id="rId2" Type="http://schemas.openxmlformats.org/officeDocument/2006/relationships/hyperlink" Target="https://www.scielo.br/j/jvatitd/a/wQrfMGpmjygxpVBGSsFDgRp/?lang=en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9"/>
          <p:cNvSpPr txBox="1">
            <a:spLocks noGrp="1"/>
          </p:cNvSpPr>
          <p:nvPr>
            <p:ph type="body" idx="1"/>
          </p:nvPr>
        </p:nvSpPr>
        <p:spPr>
          <a:xfrm>
            <a:off x="2476800" y="2882400"/>
            <a:ext cx="7238000" cy="109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 sz="4000" dirty="0">
                <a:latin typeface="Bernard MT Condensed" panose="02050806060905020404" pitchFamily="18" charset="0"/>
              </a:rPr>
              <a:t>Clasificación de Arañas con CNN</a:t>
            </a:r>
          </a:p>
          <a:p>
            <a:pPr marL="0" indent="0">
              <a:buNone/>
            </a:pPr>
            <a:r>
              <a:rPr lang="es-MX" sz="1400" i="0" dirty="0">
                <a:latin typeface="Abadi Extra Light" panose="020B0604020202020204" pitchFamily="34" charset="0"/>
              </a:rPr>
              <a:t>Universidad Autónoma de Chihuahua</a:t>
            </a:r>
          </a:p>
          <a:p>
            <a:pPr marL="0" indent="0">
              <a:buNone/>
            </a:pPr>
            <a:r>
              <a:rPr lang="es-MX" sz="1400" i="0" dirty="0">
                <a:latin typeface="Abadi Extra Light" panose="020B0604020202020204" pitchFamily="34" charset="0"/>
              </a:rPr>
              <a:t>Machine </a:t>
            </a:r>
            <a:r>
              <a:rPr lang="es-MX" sz="1400" i="0" dirty="0" err="1">
                <a:latin typeface="Abadi Extra Light" panose="020B0604020202020204" pitchFamily="34" charset="0"/>
              </a:rPr>
              <a:t>Learning</a:t>
            </a:r>
            <a:endParaRPr lang="es-MX" sz="1400" i="0" dirty="0">
              <a:latin typeface="Abadi Extra Light" panose="020B0604020202020204" pitchFamily="34" charset="0"/>
            </a:endParaRPr>
          </a:p>
          <a:p>
            <a:pPr marL="0" indent="0">
              <a:buNone/>
            </a:pPr>
            <a:r>
              <a:rPr lang="es-MX" sz="1400" i="0" dirty="0">
                <a:latin typeface="Abadi Extra Light" panose="020B0604020202020204" pitchFamily="34" charset="0"/>
              </a:rPr>
              <a:t>Dr. Graciela </a:t>
            </a:r>
            <a:r>
              <a:rPr lang="es-MX" sz="1400" i="0" dirty="0" err="1">
                <a:latin typeface="Abadi Extra Light" panose="020B0604020202020204" pitchFamily="34" charset="0"/>
              </a:rPr>
              <a:t>Ramirez</a:t>
            </a:r>
            <a:endParaRPr lang="es-MX" sz="1400" i="0" dirty="0">
              <a:latin typeface="Abadi Extra Light" panose="020B0604020202020204" pitchFamily="34" charset="0"/>
            </a:endParaRPr>
          </a:p>
          <a:p>
            <a:pPr marL="0" indent="0">
              <a:buNone/>
            </a:pPr>
            <a:r>
              <a:rPr lang="es-MX" sz="1400" i="0" dirty="0">
                <a:latin typeface="Abadi Extra Light" panose="020B0604020202020204" pitchFamily="34" charset="0"/>
              </a:rPr>
              <a:t>Estudiantes: </a:t>
            </a:r>
            <a:r>
              <a:rPr lang="es-MX" sz="1400" i="0" dirty="0" err="1">
                <a:latin typeface="Abadi Extra Light" panose="020B0604020202020204" pitchFamily="34" charset="0"/>
              </a:rPr>
              <a:t>Aketzalli</a:t>
            </a:r>
            <a:r>
              <a:rPr lang="es-MX" sz="1400" i="0" dirty="0">
                <a:latin typeface="Abadi Extra Light" panose="020B0604020202020204" pitchFamily="34" charset="0"/>
              </a:rPr>
              <a:t> García &amp; Ericka Bermúdez</a:t>
            </a:r>
            <a:endParaRPr sz="1400" i="0" dirty="0">
              <a:latin typeface="Abadi Extra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17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9B1BEFC-1F14-4405-B724-69C7B01E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Importancia del tema</a:t>
            </a:r>
          </a:p>
        </p:txBody>
      </p:sp>
      <p:pic>
        <p:nvPicPr>
          <p:cNvPr id="2" name="Picture 2" descr="DPRCelebratesEarthDay2021 - Twitter Search">
            <a:extLst>
              <a:ext uri="{FF2B5EF4-FFF2-40B4-BE49-F238E27FC236}">
                <a16:creationId xmlns:a16="http://schemas.microsoft.com/office/drawing/2014/main" id="{3AC2E55C-01BF-4AE8-8090-D4F649CB7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494581"/>
            <a:ext cx="3804708" cy="380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Bites and Stings: Pictures, Causes, and Symptoms">
            <a:extLst>
              <a:ext uri="{FF2B5EF4-FFF2-40B4-BE49-F238E27FC236}">
                <a16:creationId xmlns:a16="http://schemas.microsoft.com/office/drawing/2014/main" id="{53918483-766B-4884-BE6D-877D279A7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420" y="4018319"/>
            <a:ext cx="4518555" cy="253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B2D9B3E-8C5B-447E-8C2A-AACA0017B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642" y="2832831"/>
            <a:ext cx="2038716" cy="271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pider Clipart Black And White - Incy Wincy Spider Cartoon PNG Image |  Transparent PNG Free Download on SeekPNG">
            <a:extLst>
              <a:ext uri="{FF2B5EF4-FFF2-40B4-BE49-F238E27FC236}">
                <a16:creationId xmlns:a16="http://schemas.microsoft.com/office/drawing/2014/main" id="{132EFCA5-2F82-476F-B0F8-3C8389F99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688" y="2108428"/>
            <a:ext cx="2882895" cy="176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76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A807E-735C-439C-A276-F9E716D6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Metodología: DATA AUGMENTATION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1D729FC-5F36-46DC-82AC-99E6D1068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100" y="2237085"/>
            <a:ext cx="4103900" cy="403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8864DAB-DBCB-4A0C-A253-AB825353BAF1}"/>
              </a:ext>
            </a:extLst>
          </p:cNvPr>
          <p:cNvSpPr txBox="1"/>
          <p:nvPr/>
        </p:nvSpPr>
        <p:spPr>
          <a:xfrm>
            <a:off x="6459601" y="3284697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	</a:t>
            </a:r>
            <a:r>
              <a:rPr lang="es-MX" dirty="0" err="1"/>
              <a:t>layers.RandomFlip</a:t>
            </a:r>
            <a:r>
              <a:rPr lang="es-MX" dirty="0"/>
              <a:t>("horizontal"),</a:t>
            </a:r>
          </a:p>
          <a:p>
            <a:r>
              <a:rPr lang="es-MX" dirty="0"/>
              <a:t>        </a:t>
            </a:r>
            <a:r>
              <a:rPr lang="es-MX" dirty="0" err="1"/>
              <a:t>layers.RandomRotation</a:t>
            </a:r>
            <a:r>
              <a:rPr lang="es-MX" dirty="0"/>
              <a:t>(0.1),</a:t>
            </a:r>
          </a:p>
          <a:p>
            <a:r>
              <a:rPr lang="es-MX" dirty="0"/>
              <a:t>        </a:t>
            </a:r>
            <a:r>
              <a:rPr lang="es-MX" dirty="0" err="1"/>
              <a:t>layers.RandomContrast</a:t>
            </a:r>
            <a:r>
              <a:rPr lang="es-MX" dirty="0"/>
              <a:t>(0.5),</a:t>
            </a:r>
          </a:p>
          <a:p>
            <a:r>
              <a:rPr lang="es-MX" dirty="0"/>
              <a:t>        </a:t>
            </a:r>
            <a:r>
              <a:rPr lang="es-MX" dirty="0" err="1"/>
              <a:t>layers.RandomZoom</a:t>
            </a:r>
            <a:r>
              <a:rPr lang="es-MX" dirty="0"/>
              <a:t>(0.3)</a:t>
            </a:r>
          </a:p>
        </p:txBody>
      </p:sp>
    </p:spTree>
    <p:extLst>
      <p:ext uri="{BB962C8B-B14F-4D97-AF65-F5344CB8AC3E}">
        <p14:creationId xmlns:p14="http://schemas.microsoft.com/office/powerpoint/2010/main" val="129459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25E51-DCE5-4943-B9F8-6D54DC62A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METODOLOGÍA: MODELO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41D1EBC-84B6-4997-9A3C-BFC0AC44B4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5797813"/>
              </p:ext>
            </p:extLst>
          </p:nvPr>
        </p:nvGraphicFramePr>
        <p:xfrm>
          <a:off x="581192" y="3114917"/>
          <a:ext cx="3878085" cy="697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ímbolo &quot;No permitido&quot; 5">
            <a:extLst>
              <a:ext uri="{FF2B5EF4-FFF2-40B4-BE49-F238E27FC236}">
                <a16:creationId xmlns:a16="http://schemas.microsoft.com/office/drawing/2014/main" id="{9DD934D8-A5EA-4808-B5CE-6599D7F58108}"/>
              </a:ext>
            </a:extLst>
          </p:cNvPr>
          <p:cNvSpPr/>
          <p:nvPr/>
        </p:nvSpPr>
        <p:spPr>
          <a:xfrm>
            <a:off x="4459277" y="3056003"/>
            <a:ext cx="756356" cy="756356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6BB812F-AF82-434F-A7B3-0B295239238E}"/>
              </a:ext>
            </a:extLst>
          </p:cNvPr>
          <p:cNvSpPr txBox="1"/>
          <p:nvPr/>
        </p:nvSpPr>
        <p:spPr>
          <a:xfrm>
            <a:off x="581192" y="4218715"/>
            <a:ext cx="4496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400" b="1" dirty="0"/>
              <a:t>MobileNetV2</a:t>
            </a:r>
          </a:p>
        </p:txBody>
      </p:sp>
      <p:pic>
        <p:nvPicPr>
          <p:cNvPr id="14" name="Imagen 13" descr="Diagrama&#10;&#10;Descripción generada automáticamente">
            <a:extLst>
              <a:ext uri="{FF2B5EF4-FFF2-40B4-BE49-F238E27FC236}">
                <a16:creationId xmlns:a16="http://schemas.microsoft.com/office/drawing/2014/main" id="{C360515E-A33D-4F4A-B34D-824F241D3E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83265"/>
            <a:ext cx="5288176" cy="487090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CA951A1E-1571-499B-9687-214C9E1894BA}"/>
              </a:ext>
            </a:extLst>
          </p:cNvPr>
          <p:cNvSpPr txBox="1"/>
          <p:nvPr/>
        </p:nvSpPr>
        <p:spPr>
          <a:xfrm>
            <a:off x="9550401" y="178326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x17</a:t>
            </a:r>
          </a:p>
        </p:txBody>
      </p:sp>
    </p:spTree>
    <p:extLst>
      <p:ext uri="{BB962C8B-B14F-4D97-AF65-F5344CB8AC3E}">
        <p14:creationId xmlns:p14="http://schemas.microsoft.com/office/powerpoint/2010/main" val="3699105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9CDF9-1B79-4060-A3D3-A27666481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EE2EC65-E783-401E-AD91-91FB4A875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52" y="2028981"/>
            <a:ext cx="6259591" cy="1647473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9716EFB-F0D3-432A-A48F-BFDA139CD4C1}"/>
              </a:ext>
            </a:extLst>
          </p:cNvPr>
          <p:cNvSpPr/>
          <p:nvPr/>
        </p:nvSpPr>
        <p:spPr>
          <a:xfrm>
            <a:off x="3249298" y="3336762"/>
            <a:ext cx="3415645" cy="216816"/>
          </a:xfrm>
          <a:prstGeom prst="rect">
            <a:avLst/>
          </a:prstGeom>
          <a:solidFill>
            <a:srgbClr val="92D050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8" name="Picture 4" descr="Download Cute Spider Hd HQ PNG Image | FreePNGImg">
            <a:extLst>
              <a:ext uri="{FF2B5EF4-FFF2-40B4-BE49-F238E27FC236}">
                <a16:creationId xmlns:a16="http://schemas.microsoft.com/office/drawing/2014/main" id="{BA06BBC1-B0D6-4956-B203-7812350EB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84" y="3850794"/>
            <a:ext cx="199072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62140AB-42EA-46A4-B392-38FFA4997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459" y="3698967"/>
            <a:ext cx="6206665" cy="428288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23DCF89F-3CA9-412A-A8C2-C321C66CC4B2}"/>
              </a:ext>
            </a:extLst>
          </p:cNvPr>
          <p:cNvSpPr/>
          <p:nvPr/>
        </p:nvSpPr>
        <p:spPr>
          <a:xfrm>
            <a:off x="831961" y="3856234"/>
            <a:ext cx="5615973" cy="133245"/>
          </a:xfrm>
          <a:prstGeom prst="rect">
            <a:avLst/>
          </a:prstGeom>
          <a:solidFill>
            <a:srgbClr val="92D050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B9F3A6F-8D8F-4492-BE8E-58B964244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221" y="2245797"/>
            <a:ext cx="5059427" cy="412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24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53C5F-61C6-4E70-8123-B470CC27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Resultados: comparativo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E8C54E9F-5BBB-4A3D-90AF-5A0D4FE9E1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136080"/>
              </p:ext>
            </p:extLst>
          </p:nvPr>
        </p:nvGraphicFramePr>
        <p:xfrm>
          <a:off x="2517421" y="2664177"/>
          <a:ext cx="9093387" cy="2940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1129">
                  <a:extLst>
                    <a:ext uri="{9D8B030D-6E8A-4147-A177-3AD203B41FA5}">
                      <a16:colId xmlns:a16="http://schemas.microsoft.com/office/drawing/2014/main" val="2071449499"/>
                    </a:ext>
                  </a:extLst>
                </a:gridCol>
                <a:gridCol w="3031129">
                  <a:extLst>
                    <a:ext uri="{9D8B030D-6E8A-4147-A177-3AD203B41FA5}">
                      <a16:colId xmlns:a16="http://schemas.microsoft.com/office/drawing/2014/main" val="2524240206"/>
                    </a:ext>
                  </a:extLst>
                </a:gridCol>
                <a:gridCol w="3031129">
                  <a:extLst>
                    <a:ext uri="{9D8B030D-6E8A-4147-A177-3AD203B41FA5}">
                      <a16:colId xmlns:a16="http://schemas.microsoft.com/office/drawing/2014/main" val="2572820561"/>
                    </a:ext>
                  </a:extLst>
                </a:gridCol>
              </a:tblGrid>
              <a:tr h="588143">
                <a:tc>
                  <a:txBody>
                    <a:bodyPr/>
                    <a:lstStyle/>
                    <a:p>
                      <a:r>
                        <a:rPr lang="es-MX" dirty="0" err="1"/>
                        <a:t>Author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Model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Top </a:t>
                      </a:r>
                      <a:r>
                        <a:rPr lang="es-MX" dirty="0" err="1"/>
                        <a:t>Accuracy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821602"/>
                  </a:ext>
                </a:extLst>
              </a:tr>
              <a:tr h="588143">
                <a:tc>
                  <a:txBody>
                    <a:bodyPr/>
                    <a:lstStyle/>
                    <a:p>
                      <a:r>
                        <a:rPr lang="es-MX" dirty="0" err="1"/>
                        <a:t>Sinnott</a:t>
                      </a:r>
                      <a:r>
                        <a:rPr lang="es-MX" dirty="0"/>
                        <a:t>, Yang &amp; 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Xception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.9042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353279"/>
                  </a:ext>
                </a:extLst>
              </a:tr>
              <a:tr h="58814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/>
                        <a:t>Sinnott</a:t>
                      </a:r>
                      <a:r>
                        <a:rPr lang="es-MX" dirty="0"/>
                        <a:t>, Yang &amp; 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MobileNetV2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.8755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183695"/>
                  </a:ext>
                </a:extLst>
              </a:tr>
              <a:tr h="588143">
                <a:tc>
                  <a:txBody>
                    <a:bodyPr/>
                    <a:lstStyle/>
                    <a:p>
                      <a:r>
                        <a:rPr lang="es-MX" dirty="0"/>
                        <a:t>Enes </a:t>
                      </a:r>
                      <a:r>
                        <a:rPr lang="es-MX" dirty="0" err="1"/>
                        <a:t>Altun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ResNet18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36279"/>
                  </a:ext>
                </a:extLst>
              </a:tr>
              <a:tr h="588143">
                <a:tc>
                  <a:txBody>
                    <a:bodyPr/>
                    <a:lstStyle/>
                    <a:p>
                      <a:r>
                        <a:rPr lang="es-MX" dirty="0"/>
                        <a:t>Gerry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InceptionResNetV2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64916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76CCE6A2-951E-41A4-9F32-DC7273DF7EA2}"/>
              </a:ext>
            </a:extLst>
          </p:cNvPr>
          <p:cNvSpPr txBox="1"/>
          <p:nvPr/>
        </p:nvSpPr>
        <p:spPr>
          <a:xfrm>
            <a:off x="372533" y="3176035"/>
            <a:ext cx="186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Diferente </a:t>
            </a:r>
            <a:r>
              <a:rPr lang="es-MX" dirty="0" err="1"/>
              <a:t>Dataset</a:t>
            </a:r>
            <a:endParaRPr lang="es-MX" dirty="0"/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5D413A6D-699D-422C-9E76-B17D6CBD26AD}"/>
              </a:ext>
            </a:extLst>
          </p:cNvPr>
          <p:cNvSpPr/>
          <p:nvPr/>
        </p:nvSpPr>
        <p:spPr>
          <a:xfrm>
            <a:off x="2233457" y="3360701"/>
            <a:ext cx="283924" cy="10163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803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3F151-0868-4911-9D0C-7BD1F70D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E03280-4D07-465F-B6F7-D2E19402D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MobileNetV2 fue el mejor modelo para nosotros ya que exige menos costo computacional</a:t>
            </a:r>
          </a:p>
          <a:p>
            <a:r>
              <a:rPr lang="es-MX" dirty="0"/>
              <a:t>Nos ayudó trabajar con pesos de </a:t>
            </a:r>
            <a:r>
              <a:rPr lang="es-MX" dirty="0" err="1"/>
              <a:t>imagenet</a:t>
            </a:r>
            <a:r>
              <a:rPr lang="es-MX" dirty="0"/>
              <a:t> porque nuestro </a:t>
            </a:r>
            <a:r>
              <a:rPr lang="es-MX" dirty="0" err="1"/>
              <a:t>dataset</a:t>
            </a:r>
            <a:r>
              <a:rPr lang="es-MX" dirty="0"/>
              <a:t> no era muy grande</a:t>
            </a:r>
          </a:p>
          <a:p>
            <a:r>
              <a:rPr lang="es-MX" dirty="0"/>
              <a:t>Nuestro </a:t>
            </a:r>
            <a:r>
              <a:rPr lang="es-MX" dirty="0" err="1"/>
              <a:t>dataset</a:t>
            </a:r>
            <a:r>
              <a:rPr lang="es-MX" dirty="0"/>
              <a:t> es muy pequeño y con imágenes muy buenas, por lo que los resultados pueden no ser representativos. Necesitamos aplicar el </a:t>
            </a:r>
            <a:r>
              <a:rPr lang="es-MX" dirty="0" err="1"/>
              <a:t>dataset</a:t>
            </a:r>
            <a:r>
              <a:rPr lang="es-MX" dirty="0"/>
              <a:t>, pudiendo usar imágenes de Google.  </a:t>
            </a:r>
          </a:p>
          <a:p>
            <a:r>
              <a:rPr lang="es-MX" dirty="0"/>
              <a:t>No podemos rechazar la hipótesis de que VGG16 y </a:t>
            </a:r>
            <a:r>
              <a:rPr lang="es-MX" dirty="0" err="1"/>
              <a:t>Xception</a:t>
            </a:r>
            <a:r>
              <a:rPr lang="es-MX" dirty="0"/>
              <a:t> sean mejores modelos, en un equipo mejor podríamos hacer más pruebas.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87975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51ECC-10AA-4E1F-AFF5-118DB7EB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327A39-2827-450E-BB6E-36696A0FC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i="1" dirty="0" err="1">
                <a:latin typeface="+mj-lt"/>
              </a:rPr>
              <a:t>Fusto</a:t>
            </a:r>
            <a:r>
              <a:rPr lang="en-US" sz="1400" i="1" dirty="0">
                <a:latin typeface="+mj-lt"/>
              </a:rPr>
              <a:t>, G. (2020, October 2). Spider bites of medical significance in the Mediterranean area: misdiagnosis, clinical features and management. </a:t>
            </a:r>
            <a:r>
              <a:rPr lang="en-US" sz="1400" i="1" dirty="0" err="1">
                <a:latin typeface="+mj-lt"/>
              </a:rPr>
              <a:t>SciELO</a:t>
            </a:r>
            <a:r>
              <a:rPr lang="en-US" sz="1400" i="1" dirty="0">
                <a:latin typeface="+mj-lt"/>
              </a:rPr>
              <a:t> - Scientific Electronic Library Online. Retrieved October 20, 2021, from </a:t>
            </a:r>
            <a:r>
              <a:rPr lang="en-US" sz="1400" i="1" dirty="0">
                <a:latin typeface="+mj-lt"/>
                <a:hlinkClick r:id="rId2"/>
              </a:rPr>
              <a:t>https://www.scielo.br/j/jvatitd/a/wQrfMGpmjygxpVBGSsFDgRp/?lang=en</a:t>
            </a:r>
            <a:endParaRPr lang="en-US" sz="1400" i="1" dirty="0">
              <a:latin typeface="+mj-lt"/>
            </a:endParaRPr>
          </a:p>
          <a:p>
            <a:r>
              <a:rPr lang="en-US" sz="1400" i="1" dirty="0">
                <a:latin typeface="+mj-lt"/>
              </a:rPr>
              <a:t>Williams M, Anderson J, Nappe TM. Black Widow Spider Toxicity. [Updated 2021 Aug 11]. In: </a:t>
            </a:r>
            <a:r>
              <a:rPr lang="en-US" sz="1400" i="1" dirty="0" err="1">
                <a:latin typeface="+mj-lt"/>
              </a:rPr>
              <a:t>StatPearls</a:t>
            </a:r>
            <a:r>
              <a:rPr lang="en-US" sz="1400" i="1" dirty="0">
                <a:latin typeface="+mj-lt"/>
              </a:rPr>
              <a:t> [Internet]. Treasure Island (FL): </a:t>
            </a:r>
            <a:r>
              <a:rPr lang="en-US" sz="1400" i="1" dirty="0" err="1">
                <a:latin typeface="+mj-lt"/>
              </a:rPr>
              <a:t>StatPearls</a:t>
            </a:r>
            <a:r>
              <a:rPr lang="en-US" sz="1400" i="1" dirty="0">
                <a:latin typeface="+mj-lt"/>
              </a:rPr>
              <a:t> Publishing; 2021 Jan-. Available from: </a:t>
            </a:r>
            <a:r>
              <a:rPr lang="en-US" sz="1400" i="1" dirty="0">
                <a:latin typeface="+mj-lt"/>
                <a:hlinkClick r:id="rId3"/>
              </a:rPr>
              <a:t>https://www.ncbi.nlm.nih.gov/books/NBK499987/</a:t>
            </a:r>
            <a:endParaRPr lang="en-US" sz="1400" i="1" dirty="0">
              <a:latin typeface="+mj-lt"/>
            </a:endParaRPr>
          </a:p>
          <a:p>
            <a:r>
              <a:rPr lang="en-US" sz="1400" i="1" dirty="0">
                <a:latin typeface="+mj-lt"/>
              </a:rPr>
              <a:t>Sinnott, R. O., Yang, D., Ding, X., &amp; Ye, Z. (2020). Poisonous Spider Recognition through Deep Learning. Proceedings of the Australasian Computer Science Week Multiconference, 04(6), 1–6.</a:t>
            </a:r>
          </a:p>
          <a:p>
            <a:r>
              <a:rPr lang="es-MX" sz="1400" b="0" i="1" dirty="0">
                <a:solidFill>
                  <a:srgbClr val="333333"/>
                </a:solidFill>
                <a:effectLst/>
                <a:latin typeface="+mj-lt"/>
              </a:rPr>
              <a:t>Y. </a:t>
            </a:r>
            <a:r>
              <a:rPr lang="es-MX" sz="1400" b="0" i="1" dirty="0" err="1">
                <a:solidFill>
                  <a:srgbClr val="333333"/>
                </a:solidFill>
                <a:effectLst/>
                <a:latin typeface="+mj-lt"/>
              </a:rPr>
              <a:t>Jian</a:t>
            </a:r>
            <a:r>
              <a:rPr lang="es-MX" sz="1400" b="0" i="1" dirty="0">
                <a:solidFill>
                  <a:srgbClr val="333333"/>
                </a:solidFill>
                <a:effectLst/>
                <a:latin typeface="+mj-lt"/>
              </a:rPr>
              <a:t>, S. </a:t>
            </a:r>
            <a:r>
              <a:rPr lang="es-MX" sz="1400" b="0" i="1" dirty="0" err="1">
                <a:solidFill>
                  <a:srgbClr val="333333"/>
                </a:solidFill>
                <a:effectLst/>
                <a:latin typeface="+mj-lt"/>
              </a:rPr>
              <a:t>Peng</a:t>
            </a:r>
            <a:r>
              <a:rPr lang="es-MX" sz="1400" b="0" i="1" dirty="0">
                <a:solidFill>
                  <a:srgbClr val="333333"/>
                </a:solidFill>
                <a:effectLst/>
                <a:latin typeface="+mj-lt"/>
              </a:rPr>
              <a:t>, L. </a:t>
            </a:r>
            <a:r>
              <a:rPr lang="es-MX" sz="1400" b="0" i="1" dirty="0" err="1">
                <a:solidFill>
                  <a:srgbClr val="333333"/>
                </a:solidFill>
                <a:effectLst/>
                <a:latin typeface="+mj-lt"/>
              </a:rPr>
              <a:t>Zhenpeng</a:t>
            </a:r>
            <a:r>
              <a:rPr lang="es-MX" sz="1400" b="0" i="1" dirty="0">
                <a:solidFill>
                  <a:srgbClr val="333333"/>
                </a:solidFill>
                <a:effectLst/>
                <a:latin typeface="+mj-lt"/>
              </a:rPr>
              <a:t>, Z. </a:t>
            </a:r>
            <a:r>
              <a:rPr lang="es-MX" sz="1400" b="0" i="1" dirty="0" err="1">
                <a:solidFill>
                  <a:srgbClr val="333333"/>
                </a:solidFill>
                <a:effectLst/>
                <a:latin typeface="+mj-lt"/>
              </a:rPr>
              <a:t>Yu</a:t>
            </a:r>
            <a:r>
              <a:rPr lang="es-MX" sz="1400" b="0" i="1" dirty="0">
                <a:solidFill>
                  <a:srgbClr val="333333"/>
                </a:solidFill>
                <a:effectLst/>
                <a:latin typeface="+mj-lt"/>
              </a:rPr>
              <a:t>, Z. </a:t>
            </a:r>
            <a:r>
              <a:rPr lang="es-MX" sz="1400" b="0" i="1" dirty="0" err="1">
                <a:solidFill>
                  <a:srgbClr val="333333"/>
                </a:solidFill>
                <a:effectLst/>
                <a:latin typeface="+mj-lt"/>
              </a:rPr>
              <a:t>Chenggui</a:t>
            </a:r>
            <a:r>
              <a:rPr lang="es-MX" sz="1400" b="0" i="1" dirty="0">
                <a:solidFill>
                  <a:srgbClr val="333333"/>
                </a:solidFill>
                <a:effectLst/>
                <a:latin typeface="+mj-lt"/>
              </a:rPr>
              <a:t> and Y. </a:t>
            </a:r>
            <a:r>
              <a:rPr lang="es-MX" sz="1400" b="0" i="1" dirty="0" err="1">
                <a:solidFill>
                  <a:srgbClr val="333333"/>
                </a:solidFill>
                <a:effectLst/>
                <a:latin typeface="+mj-lt"/>
              </a:rPr>
              <a:t>Zizhong</a:t>
            </a:r>
            <a:r>
              <a:rPr lang="es-MX" sz="1400" b="0" i="1" dirty="0">
                <a:solidFill>
                  <a:srgbClr val="333333"/>
                </a:solidFill>
                <a:effectLst/>
                <a:latin typeface="+mj-lt"/>
              </a:rPr>
              <a:t>, "</a:t>
            </a:r>
            <a:r>
              <a:rPr lang="es-MX" sz="1400" b="0" i="1" dirty="0" err="1">
                <a:solidFill>
                  <a:srgbClr val="333333"/>
                </a:solidFill>
                <a:effectLst/>
                <a:latin typeface="+mj-lt"/>
              </a:rPr>
              <a:t>Automatic</a:t>
            </a:r>
            <a:r>
              <a:rPr lang="es-MX" sz="1400" b="0" i="1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s-MX" sz="1400" b="0" i="1" dirty="0" err="1">
                <a:solidFill>
                  <a:srgbClr val="333333"/>
                </a:solidFill>
                <a:effectLst/>
                <a:latin typeface="+mj-lt"/>
              </a:rPr>
              <a:t>Classification</a:t>
            </a:r>
            <a:r>
              <a:rPr lang="es-MX" sz="1400" b="0" i="1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s-MX" sz="1400" b="0" i="1" dirty="0" err="1">
                <a:solidFill>
                  <a:srgbClr val="333333"/>
                </a:solidFill>
                <a:effectLst/>
                <a:latin typeface="+mj-lt"/>
              </a:rPr>
              <a:t>of</a:t>
            </a:r>
            <a:r>
              <a:rPr lang="es-MX" sz="1400" b="0" i="1" dirty="0">
                <a:solidFill>
                  <a:srgbClr val="333333"/>
                </a:solidFill>
                <a:effectLst/>
                <a:latin typeface="+mj-lt"/>
              </a:rPr>
              <a:t> Spider </a:t>
            </a:r>
            <a:r>
              <a:rPr lang="es-MX" sz="1400" b="0" i="1" dirty="0" err="1">
                <a:solidFill>
                  <a:srgbClr val="333333"/>
                </a:solidFill>
                <a:effectLst/>
                <a:latin typeface="+mj-lt"/>
              </a:rPr>
              <a:t>Images</a:t>
            </a:r>
            <a:r>
              <a:rPr lang="es-MX" sz="1400" b="0" i="1" dirty="0">
                <a:solidFill>
                  <a:srgbClr val="333333"/>
                </a:solidFill>
                <a:effectLst/>
                <a:latin typeface="+mj-lt"/>
              </a:rPr>
              <a:t> in Natural </a:t>
            </a:r>
            <a:r>
              <a:rPr lang="es-MX" sz="1400" b="0" i="1" dirty="0" err="1">
                <a:solidFill>
                  <a:srgbClr val="333333"/>
                </a:solidFill>
                <a:effectLst/>
                <a:latin typeface="+mj-lt"/>
              </a:rPr>
              <a:t>Background</a:t>
            </a:r>
            <a:r>
              <a:rPr lang="es-MX" sz="1400" b="0" i="1" dirty="0">
                <a:solidFill>
                  <a:srgbClr val="333333"/>
                </a:solidFill>
                <a:effectLst/>
                <a:latin typeface="+mj-lt"/>
              </a:rPr>
              <a:t>," 2019 IEEE 4th International </a:t>
            </a:r>
            <a:r>
              <a:rPr lang="es-MX" sz="1400" b="0" i="1" dirty="0" err="1">
                <a:solidFill>
                  <a:srgbClr val="333333"/>
                </a:solidFill>
                <a:effectLst/>
                <a:latin typeface="+mj-lt"/>
              </a:rPr>
              <a:t>Conference</a:t>
            </a:r>
            <a:r>
              <a:rPr lang="es-MX" sz="1400" b="0" i="1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s-MX" sz="1400" b="0" i="1" dirty="0" err="1">
                <a:solidFill>
                  <a:srgbClr val="333333"/>
                </a:solidFill>
                <a:effectLst/>
                <a:latin typeface="+mj-lt"/>
              </a:rPr>
              <a:t>on</a:t>
            </a:r>
            <a:r>
              <a:rPr lang="es-MX" sz="1400" b="0" i="1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s-MX" sz="1400" b="0" i="1" dirty="0" err="1">
                <a:solidFill>
                  <a:srgbClr val="333333"/>
                </a:solidFill>
                <a:effectLst/>
                <a:latin typeface="+mj-lt"/>
              </a:rPr>
              <a:t>Signal</a:t>
            </a:r>
            <a:r>
              <a:rPr lang="es-MX" sz="1400" b="0" i="1" dirty="0">
                <a:solidFill>
                  <a:srgbClr val="333333"/>
                </a:solidFill>
                <a:effectLst/>
                <a:latin typeface="+mj-lt"/>
              </a:rPr>
              <a:t> and </a:t>
            </a:r>
            <a:r>
              <a:rPr lang="es-MX" sz="1400" b="0" i="1" dirty="0" err="1">
                <a:solidFill>
                  <a:srgbClr val="333333"/>
                </a:solidFill>
                <a:effectLst/>
                <a:latin typeface="+mj-lt"/>
              </a:rPr>
              <a:t>Image</a:t>
            </a:r>
            <a:r>
              <a:rPr lang="es-MX" sz="1400" b="0" i="1" dirty="0">
                <a:solidFill>
                  <a:srgbClr val="333333"/>
                </a:solidFill>
                <a:effectLst/>
                <a:latin typeface="+mj-lt"/>
              </a:rPr>
              <a:t> Processing (ICSIP), 2019, pp. 158-164, </a:t>
            </a:r>
            <a:r>
              <a:rPr lang="es-MX" sz="1400" b="0" i="1" dirty="0" err="1">
                <a:solidFill>
                  <a:srgbClr val="333333"/>
                </a:solidFill>
                <a:effectLst/>
                <a:latin typeface="+mj-lt"/>
              </a:rPr>
              <a:t>doi</a:t>
            </a:r>
            <a:r>
              <a:rPr lang="es-MX" sz="1400" b="0" i="1" dirty="0">
                <a:solidFill>
                  <a:srgbClr val="333333"/>
                </a:solidFill>
                <a:effectLst/>
                <a:latin typeface="+mj-lt"/>
              </a:rPr>
              <a:t>: 10.1109/SIPROCESS.2019.8868601.</a:t>
            </a:r>
          </a:p>
          <a:p>
            <a:r>
              <a:rPr lang="en-US" sz="1400" i="1" dirty="0">
                <a:latin typeface="+mj-lt"/>
              </a:rPr>
              <a:t>Sandler, Mark, Andrew Howard, </a:t>
            </a:r>
            <a:r>
              <a:rPr lang="en-US" sz="1400" i="1" dirty="0" err="1">
                <a:latin typeface="+mj-lt"/>
              </a:rPr>
              <a:t>Menglong</a:t>
            </a:r>
            <a:r>
              <a:rPr lang="en-US" sz="1400" i="1" dirty="0">
                <a:latin typeface="+mj-lt"/>
              </a:rPr>
              <a:t> Zhu, Andrey </a:t>
            </a:r>
            <a:r>
              <a:rPr lang="en-US" sz="1400" i="1" dirty="0" err="1">
                <a:latin typeface="+mj-lt"/>
              </a:rPr>
              <a:t>Zhmoginov</a:t>
            </a:r>
            <a:r>
              <a:rPr lang="en-US" sz="1400" i="1" dirty="0">
                <a:latin typeface="+mj-lt"/>
              </a:rPr>
              <a:t>, and Liang-</a:t>
            </a:r>
            <a:r>
              <a:rPr lang="en-US" sz="1400" i="1" dirty="0" err="1">
                <a:latin typeface="+mj-lt"/>
              </a:rPr>
              <a:t>Chieh</a:t>
            </a:r>
            <a:r>
              <a:rPr lang="en-US" sz="1400" i="1" dirty="0">
                <a:latin typeface="+mj-lt"/>
              </a:rPr>
              <a:t> Chen. “MobileNetV2: Inverted Residuals and Linear Bottlenecks.” arXiv.org, 2018. https://arxiv.org/abs/1801.04381.</a:t>
            </a:r>
          </a:p>
        </p:txBody>
      </p:sp>
    </p:spTree>
    <p:extLst>
      <p:ext uri="{BB962C8B-B14F-4D97-AF65-F5344CB8AC3E}">
        <p14:creationId xmlns:p14="http://schemas.microsoft.com/office/powerpoint/2010/main" val="3682137547"/>
      </p:ext>
    </p:extLst>
  </p:cSld>
  <p:clrMapOvr>
    <a:masterClrMapping/>
  </p:clrMapOvr>
</p:sld>
</file>

<file path=ppt/theme/theme1.xml><?xml version="1.0" encoding="utf-8"?>
<a:theme xmlns:a="http://schemas.openxmlformats.org/drawingml/2006/main" name="Halloween2015 template">
  <a:themeElements>
    <a:clrScheme name="Custom 347">
      <a:dk1>
        <a:srgbClr val="272C3B"/>
      </a:dk1>
      <a:lt1>
        <a:srgbClr val="FFFFFF"/>
      </a:lt1>
      <a:dk2>
        <a:srgbClr val="6A7385"/>
      </a:dk2>
      <a:lt2>
        <a:srgbClr val="DBDDE6"/>
      </a:lt2>
      <a:accent1>
        <a:srgbClr val="6E45B9"/>
      </a:accent1>
      <a:accent2>
        <a:srgbClr val="593094"/>
      </a:accent2>
      <a:accent3>
        <a:srgbClr val="FF6D00"/>
      </a:accent3>
      <a:accent4>
        <a:srgbClr val="FF4A00"/>
      </a:accent4>
      <a:accent5>
        <a:srgbClr val="6B9B00"/>
      </a:accent5>
      <a:accent6>
        <a:srgbClr val="417D00"/>
      </a:accent6>
      <a:hlink>
        <a:srgbClr val="272C3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308</TotalTime>
  <Words>520</Words>
  <Application>Microsoft Office PowerPoint</Application>
  <PresentationFormat>Panorámica</PresentationFormat>
  <Paragraphs>75</Paragraphs>
  <Slides>8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Arvo</vt:lpstr>
      <vt:lpstr>Bigelow Rules</vt:lpstr>
      <vt:lpstr>Abadi Extra Light</vt:lpstr>
      <vt:lpstr>Arial</vt:lpstr>
      <vt:lpstr>Bernard MT Condensed</vt:lpstr>
      <vt:lpstr>Calibri</vt:lpstr>
      <vt:lpstr>Gill Sans MT</vt:lpstr>
      <vt:lpstr>Wingdings 2</vt:lpstr>
      <vt:lpstr>Halloween2015 template</vt:lpstr>
      <vt:lpstr>Dividendo</vt:lpstr>
      <vt:lpstr>Presentación de PowerPoint</vt:lpstr>
      <vt:lpstr>Importancia del tema</vt:lpstr>
      <vt:lpstr>Metodología: DATA AUGMENTATION</vt:lpstr>
      <vt:lpstr>METODOLOGÍA: MODELO</vt:lpstr>
      <vt:lpstr>Resultados</vt:lpstr>
      <vt:lpstr>Resultados: comparativo</vt:lpstr>
      <vt:lpstr>Conclusiones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Ericka Bermúdez</dc:creator>
  <cp:lastModifiedBy>Ericka Bermúdez</cp:lastModifiedBy>
  <cp:revision>7</cp:revision>
  <dcterms:created xsi:type="dcterms:W3CDTF">2021-10-22T04:25:47Z</dcterms:created>
  <dcterms:modified xsi:type="dcterms:W3CDTF">2021-11-30T18:23:00Z</dcterms:modified>
</cp:coreProperties>
</file>