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9144000" cy="5143500" type="screen16x9"/>
  <p:notesSz cx="6858000" cy="9144000"/>
  <p:embeddedFontLst>
    <p:embeddedFont>
      <p:font typeface="Garamond" panose="02020404030301010803" pitchFamily="18" charset="0"/>
      <p:regular r:id="rId14"/>
      <p:bold r:id="rId15"/>
      <p:italic r:id="rId16"/>
      <p:boldItalic r:id="rId17"/>
    </p:embeddedFont>
    <p:embeddedFont>
      <p:font typeface="Gill Sans" panose="020B0502020104020203" pitchFamily="34" charset="-79"/>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19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202bd83f0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gf202bd83f0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202bd83f0_2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Our inspiration came from the idea of bringing the taste of wine country into your own home.  Can we have the quality and taste without the cost of traveling? </a:t>
            </a:r>
            <a:endParaRPr/>
          </a:p>
          <a:p>
            <a:pPr marL="457200" lvl="0" indent="-298450" algn="l" rtl="0">
              <a:lnSpc>
                <a:spcPct val="100000"/>
              </a:lnSpc>
              <a:spcBef>
                <a:spcPts val="0"/>
              </a:spcBef>
              <a:spcAft>
                <a:spcPts val="0"/>
              </a:spcAft>
              <a:buSzPts val="1100"/>
              <a:buChar char="-"/>
            </a:pPr>
            <a:r>
              <a:rPr lang="en"/>
              <a:t>In these times of quarantine and staycations, we are looking for our data to bring an informed decision when looking for a wine based on type and rating of points. </a:t>
            </a:r>
            <a:endParaRPr/>
          </a:p>
          <a:p>
            <a:pPr marL="457200" lvl="0" indent="-298450" algn="l" rtl="0">
              <a:lnSpc>
                <a:spcPct val="100000"/>
              </a:lnSpc>
              <a:spcBef>
                <a:spcPts val="0"/>
              </a:spcBef>
              <a:spcAft>
                <a:spcPts val="0"/>
              </a:spcAft>
              <a:buSzPts val="1100"/>
              <a:buChar char="-"/>
            </a:pPr>
            <a:r>
              <a:rPr lang="en"/>
              <a:t>Our Dataset is based on reviews of wines from the year 2017. Our data reflects country, province, winery, type, variety and points by review from the </a:t>
            </a:r>
            <a:r>
              <a:rPr lang="en" sz="1300">
                <a:solidFill>
                  <a:schemeClr val="dk1"/>
                </a:solidFill>
              </a:rPr>
              <a:t>Wine Enthusiast Magazine. </a:t>
            </a:r>
            <a:endParaRPr/>
          </a:p>
        </p:txBody>
      </p:sp>
      <p:sp>
        <p:nvSpPr>
          <p:cNvPr id="169" name="Google Shape;169;gf202bd83f0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202bd83f0_2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Our design influence is based on a streamlined look with a nod to the elegance and quality of our variety of wines from California to Europe. </a:t>
            </a:r>
            <a:endParaRPr/>
          </a:p>
          <a:p>
            <a:pPr marL="457200" lvl="0" indent="-298450" algn="just" rtl="0">
              <a:lnSpc>
                <a:spcPct val="150000"/>
              </a:lnSpc>
              <a:spcBef>
                <a:spcPts val="0"/>
              </a:spcBef>
              <a:spcAft>
                <a:spcPts val="0"/>
              </a:spcAft>
              <a:buSzPts val="1100"/>
              <a:buChar char="-"/>
            </a:pPr>
            <a:r>
              <a:rPr lang="en" sz="1300">
                <a:solidFill>
                  <a:schemeClr val="dk1"/>
                </a:solidFill>
              </a:rPr>
              <a:t>Our dashboard includes a vertical navigation bar on the left side of the screen to toggle between the different pages which include our overview, “about us” page, visualizations, and works cited.  The color scheme is a reference to the red wine type and image referenced on the dashboard that are wine related.     </a:t>
            </a:r>
            <a:endParaRPr/>
          </a:p>
        </p:txBody>
      </p:sp>
      <p:sp>
        <p:nvSpPr>
          <p:cNvPr id="187" name="Google Shape;187;gf202bd83f0_2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f202bd83f0_2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solidFill>
                  <a:schemeClr val="dk1"/>
                </a:solidFill>
                <a:highlight>
                  <a:srgbClr val="FFFF00"/>
                </a:highlight>
              </a:rPr>
              <a:t>We hypothesize that our data will show that the most popular type is White Wine. </a:t>
            </a:r>
            <a:endParaRPr>
              <a:solidFill>
                <a:schemeClr val="dk1"/>
              </a:solidFill>
              <a:highlight>
                <a:srgbClr val="FFFF00"/>
              </a:highlight>
            </a:endParaRPr>
          </a:p>
          <a:p>
            <a:pPr marL="0" lvl="0" indent="0" algn="l" rtl="0">
              <a:lnSpc>
                <a:spcPct val="100000"/>
              </a:lnSpc>
              <a:spcBef>
                <a:spcPts val="0"/>
              </a:spcBef>
              <a:spcAft>
                <a:spcPts val="0"/>
              </a:spcAft>
              <a:buNone/>
            </a:pPr>
            <a:r>
              <a:rPr lang="en">
                <a:solidFill>
                  <a:schemeClr val="dk1"/>
                </a:solidFill>
              </a:rPr>
              <a:t>We are looking to answer the following questions: </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What type (Red or White) is the most popular? </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Which country and province has the highest density of production? </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What varieties are popular in what provinces by country?</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What variety has the highest points for each type (red or white wine)? </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 for reference only (Our data reflects country, province, winery, type, variety and points by review from the </a:t>
            </a:r>
            <a:r>
              <a:rPr lang="en" sz="1300">
                <a:solidFill>
                  <a:schemeClr val="dk1"/>
                </a:solidFill>
              </a:rPr>
              <a:t>Wine Enthusiast Magazine. </a:t>
            </a:r>
            <a:endParaRPr/>
          </a:p>
        </p:txBody>
      </p:sp>
      <p:sp>
        <p:nvSpPr>
          <p:cNvPr id="195" name="Google Shape;195;gf202bd83f0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f202bd83f0_2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AutoNum type="arabicPeriod"/>
            </a:pPr>
            <a:r>
              <a:rPr lang="en">
                <a:solidFill>
                  <a:schemeClr val="dk1"/>
                </a:solidFill>
              </a:rPr>
              <a:t>Plotly Visualizations (1) &amp; Data Table</a:t>
            </a:r>
            <a:endParaRPr/>
          </a:p>
          <a:p>
            <a:pPr marL="457200" lvl="0" indent="-298450" algn="l" rtl="0">
              <a:spcBef>
                <a:spcPts val="0"/>
              </a:spcBef>
              <a:spcAft>
                <a:spcPts val="0"/>
              </a:spcAft>
              <a:buClr>
                <a:schemeClr val="dk1"/>
              </a:buClr>
              <a:buSzPts val="1100"/>
              <a:buAutoNum type="arabicPeriod"/>
            </a:pPr>
            <a:r>
              <a:rPr lang="en">
                <a:solidFill>
                  <a:schemeClr val="dk1"/>
                </a:solidFill>
              </a:rPr>
              <a:t>3rd Vis will be the packed bubble chart by type and province and the 4th is the Map showing density and markers by country and province. </a:t>
            </a:r>
            <a:endParaRPr>
              <a:solidFill>
                <a:schemeClr val="dk1"/>
              </a:solidFill>
            </a:endParaRPr>
          </a:p>
          <a:p>
            <a:pPr marL="457200" lvl="0" indent="-298450" algn="l" rtl="0">
              <a:lnSpc>
                <a:spcPct val="100000"/>
              </a:lnSpc>
              <a:spcBef>
                <a:spcPts val="0"/>
              </a:spcBef>
              <a:spcAft>
                <a:spcPts val="0"/>
              </a:spcAft>
              <a:buSzPts val="1100"/>
              <a:buAutoNum type="arabicPeriod"/>
            </a:pPr>
            <a:r>
              <a:rPr lang="en"/>
              <a:t>5th Vis will be the Sunburst showing  breakdown of type and variety. </a:t>
            </a:r>
            <a:endParaRPr/>
          </a:p>
          <a:p>
            <a:pPr marL="0" lvl="0" indent="0" algn="l" rtl="0">
              <a:lnSpc>
                <a:spcPct val="100000"/>
              </a:lnSpc>
              <a:spcBef>
                <a:spcPts val="0"/>
              </a:spcBef>
              <a:spcAft>
                <a:spcPts val="0"/>
              </a:spcAft>
              <a:buNone/>
            </a:pPr>
            <a:endParaRPr/>
          </a:p>
        </p:txBody>
      </p:sp>
      <p:sp>
        <p:nvSpPr>
          <p:cNvPr id="203" name="Google Shape;203;gf202bd83f0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202bd83f0_2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15900" lvl="0" indent="-203200" algn="l" rtl="0">
              <a:lnSpc>
                <a:spcPct val="100000"/>
              </a:lnSpc>
              <a:spcBef>
                <a:spcPts val="0"/>
              </a:spcBef>
              <a:spcAft>
                <a:spcPts val="0"/>
              </a:spcAft>
              <a:buClr>
                <a:srgbClr val="83992A"/>
              </a:buClr>
              <a:buSzPts val="1800"/>
              <a:buChar char="•"/>
            </a:pPr>
            <a:r>
              <a:rPr lang="en" sz="1800" b="1">
                <a:solidFill>
                  <a:srgbClr val="262626"/>
                </a:solidFill>
                <a:latin typeface="Garamond"/>
                <a:ea typeface="Garamond"/>
                <a:cs typeface="Garamond"/>
                <a:sym typeface="Garamond"/>
              </a:rPr>
              <a:t>Highest production of wine is in California.</a:t>
            </a:r>
            <a:endParaRPr sz="1800" b="1">
              <a:solidFill>
                <a:srgbClr val="262626"/>
              </a:solidFill>
              <a:latin typeface="Garamond"/>
              <a:ea typeface="Garamond"/>
              <a:cs typeface="Garamond"/>
              <a:sym typeface="Garamond"/>
            </a:endParaRPr>
          </a:p>
          <a:p>
            <a:pPr marL="215900" lvl="0" indent="-228600" algn="l" rtl="0">
              <a:lnSpc>
                <a:spcPct val="100000"/>
              </a:lnSpc>
              <a:spcBef>
                <a:spcPts val="0"/>
              </a:spcBef>
              <a:spcAft>
                <a:spcPts val="0"/>
              </a:spcAft>
              <a:buClr>
                <a:srgbClr val="262626"/>
              </a:buClr>
              <a:buSzPts val="1800"/>
              <a:buFont typeface="Garamond"/>
              <a:buChar char="•"/>
            </a:pPr>
            <a:r>
              <a:rPr lang="en" sz="1800" b="1">
                <a:solidFill>
                  <a:srgbClr val="262626"/>
                </a:solidFill>
                <a:latin typeface="Garamond"/>
                <a:ea typeface="Garamond"/>
                <a:cs typeface="Garamond"/>
                <a:sym typeface="Garamond"/>
              </a:rPr>
              <a:t>The largest production of white wine variety is Chardonnay followed by Champagne Blend and Bordeaux-Style White Blend. </a:t>
            </a:r>
            <a:endParaRPr sz="1800" b="1">
              <a:solidFill>
                <a:srgbClr val="262626"/>
              </a:solidFill>
              <a:latin typeface="Garamond"/>
              <a:ea typeface="Garamond"/>
              <a:cs typeface="Garamond"/>
              <a:sym typeface="Garamond"/>
            </a:endParaRPr>
          </a:p>
          <a:p>
            <a:pPr marL="215900" lvl="0" indent="-228600" algn="l" rtl="0">
              <a:lnSpc>
                <a:spcPct val="100000"/>
              </a:lnSpc>
              <a:spcBef>
                <a:spcPts val="0"/>
              </a:spcBef>
              <a:spcAft>
                <a:spcPts val="0"/>
              </a:spcAft>
              <a:buClr>
                <a:srgbClr val="262626"/>
              </a:buClr>
              <a:buSzPts val="1800"/>
              <a:buFont typeface="Garamond"/>
              <a:buChar char="•"/>
            </a:pPr>
            <a:r>
              <a:rPr lang="en" sz="1800" b="1">
                <a:solidFill>
                  <a:srgbClr val="262626"/>
                </a:solidFill>
                <a:latin typeface="Garamond"/>
                <a:ea typeface="Garamond"/>
                <a:cs typeface="Garamond"/>
                <a:sym typeface="Garamond"/>
              </a:rPr>
              <a:t>The Red Wine type has the highest production of Syrah(Shiraz), followed by Merlot and Cabernet Sauvignon. </a:t>
            </a:r>
            <a:endParaRPr sz="1800" b="1">
              <a:solidFill>
                <a:srgbClr val="262626"/>
              </a:solidFill>
              <a:latin typeface="Garamond"/>
              <a:ea typeface="Garamond"/>
              <a:cs typeface="Garamond"/>
              <a:sym typeface="Garamond"/>
            </a:endParaRPr>
          </a:p>
          <a:p>
            <a:pPr marL="0" lvl="0" indent="0" algn="l" rtl="0">
              <a:lnSpc>
                <a:spcPct val="100000"/>
              </a:lnSpc>
              <a:spcBef>
                <a:spcPts val="0"/>
              </a:spcBef>
              <a:spcAft>
                <a:spcPts val="0"/>
              </a:spcAft>
              <a:buSzPts val="1100"/>
              <a:buNone/>
            </a:pPr>
            <a:endParaRPr/>
          </a:p>
        </p:txBody>
      </p:sp>
      <p:sp>
        <p:nvSpPr>
          <p:cNvPr id="211" name="Google Shape;211;gf202bd83f0_2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202bd83f0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15900" lvl="0" indent="-203200" algn="l" rtl="0">
              <a:lnSpc>
                <a:spcPct val="100000"/>
              </a:lnSpc>
              <a:spcBef>
                <a:spcPts val="800"/>
              </a:spcBef>
              <a:spcAft>
                <a:spcPts val="0"/>
              </a:spcAft>
              <a:buClr>
                <a:srgbClr val="83992A"/>
              </a:buClr>
              <a:buSzPts val="1800"/>
              <a:buChar char="•"/>
            </a:pPr>
            <a:r>
              <a:rPr lang="en" sz="1800" b="1">
                <a:solidFill>
                  <a:srgbClr val="262626"/>
                </a:solidFill>
                <a:latin typeface="Garamond"/>
                <a:ea typeface="Garamond"/>
                <a:cs typeface="Garamond"/>
                <a:sym typeface="Garamond"/>
              </a:rPr>
              <a:t>Limitations - </a:t>
            </a:r>
            <a:r>
              <a:rPr lang="en" sz="1750" b="1">
                <a:solidFill>
                  <a:srgbClr val="3D3D3D"/>
                </a:solidFill>
                <a:latin typeface="Gill Sans"/>
                <a:ea typeface="Gill Sans"/>
                <a:cs typeface="Gill Sans"/>
                <a:sym typeface="Gill Sans"/>
              </a:rPr>
              <a:t> </a:t>
            </a:r>
            <a:r>
              <a:rPr lang="en" sz="1750">
                <a:solidFill>
                  <a:srgbClr val="3D3D3D"/>
                </a:solidFill>
                <a:latin typeface="Gill Sans"/>
                <a:ea typeface="Gill Sans"/>
                <a:cs typeface="Gill Sans"/>
                <a:sym typeface="Gill Sans"/>
              </a:rPr>
              <a:t>Data limited to the year 2017 and our focus being on the top 100 wines based on points from reviews. </a:t>
            </a:r>
            <a:endParaRPr sz="1800">
              <a:solidFill>
                <a:srgbClr val="262626"/>
              </a:solidFill>
              <a:latin typeface="Garamond"/>
              <a:ea typeface="Garamond"/>
              <a:cs typeface="Garamond"/>
              <a:sym typeface="Garamond"/>
            </a:endParaRPr>
          </a:p>
          <a:p>
            <a:pPr marL="215900" lvl="0" indent="-203200" algn="l" rtl="0">
              <a:lnSpc>
                <a:spcPct val="100000"/>
              </a:lnSpc>
              <a:spcBef>
                <a:spcPts val="800"/>
              </a:spcBef>
              <a:spcAft>
                <a:spcPts val="0"/>
              </a:spcAft>
              <a:buClr>
                <a:srgbClr val="83992A"/>
              </a:buClr>
              <a:buSzPts val="1800"/>
              <a:buChar char="•"/>
            </a:pPr>
            <a:r>
              <a:rPr lang="en" sz="1800" b="1">
                <a:solidFill>
                  <a:srgbClr val="262626"/>
                </a:solidFill>
                <a:latin typeface="Garamond"/>
                <a:ea typeface="Garamond"/>
                <a:cs typeface="Garamond"/>
                <a:sym typeface="Garamond"/>
              </a:rPr>
              <a:t>Future Work -</a:t>
            </a:r>
            <a:r>
              <a:rPr lang="en" sz="1800">
                <a:solidFill>
                  <a:srgbClr val="262626"/>
                </a:solidFill>
                <a:latin typeface="Garamond"/>
                <a:ea typeface="Garamond"/>
                <a:cs typeface="Garamond"/>
                <a:sym typeface="Garamond"/>
              </a:rPr>
              <a:t> 1. To examine popularity of wineries and varieties in California due to the state’s high production of wine. </a:t>
            </a:r>
            <a:endParaRPr sz="1800">
              <a:solidFill>
                <a:srgbClr val="262626"/>
              </a:solidFill>
              <a:latin typeface="Garamond"/>
              <a:ea typeface="Garamond"/>
              <a:cs typeface="Garamond"/>
              <a:sym typeface="Garamond"/>
            </a:endParaRPr>
          </a:p>
          <a:p>
            <a:pPr marL="215900" lvl="0" indent="-203200" algn="l" rtl="0">
              <a:lnSpc>
                <a:spcPct val="100000"/>
              </a:lnSpc>
              <a:spcBef>
                <a:spcPts val="800"/>
              </a:spcBef>
              <a:spcAft>
                <a:spcPts val="0"/>
              </a:spcAft>
              <a:buClr>
                <a:srgbClr val="83992A"/>
              </a:buClr>
              <a:buSzPts val="1800"/>
              <a:buChar char="•"/>
            </a:pPr>
            <a:r>
              <a:rPr lang="en" sz="1800">
                <a:solidFill>
                  <a:srgbClr val="262626"/>
                </a:solidFill>
                <a:latin typeface="Garamond"/>
                <a:ea typeface="Garamond"/>
                <a:cs typeface="Garamond"/>
                <a:sym typeface="Garamond"/>
              </a:rPr>
              <a:t>2. </a:t>
            </a:r>
            <a:r>
              <a:rPr lang="en" sz="1350">
                <a:solidFill>
                  <a:srgbClr val="3D3D3D"/>
                </a:solidFill>
                <a:latin typeface="Gill Sans"/>
                <a:ea typeface="Gill Sans"/>
                <a:cs typeface="Gill Sans"/>
                <a:sym typeface="Gill Sans"/>
              </a:rPr>
              <a:t>Examine popularity of Organic Wines in California. </a:t>
            </a:r>
            <a:endParaRPr sz="1800">
              <a:solidFill>
                <a:srgbClr val="262626"/>
              </a:solidFill>
              <a:latin typeface="Garamond"/>
              <a:ea typeface="Garamond"/>
              <a:cs typeface="Garamond"/>
              <a:sym typeface="Garamond"/>
            </a:endParaRPr>
          </a:p>
        </p:txBody>
      </p:sp>
      <p:sp>
        <p:nvSpPr>
          <p:cNvPr id="222" name="Google Shape;222;gf202bd83f0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202bd83f0_2_1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gf202bd83f0_2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202bd83f0_2_1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gf202bd83f0_2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334900" y="2314324"/>
            <a:ext cx="8447150" cy="2478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ctrTitle"/>
          </p:nvPr>
        </p:nvSpPr>
        <p:spPr>
          <a:xfrm>
            <a:off x="435894" y="765324"/>
            <a:ext cx="8245162" cy="11062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subTitle" idx="1"/>
          </p:nvPr>
        </p:nvSpPr>
        <p:spPr>
          <a:xfrm>
            <a:off x="435895" y="1871584"/>
            <a:ext cx="8245160" cy="442741"/>
          </a:xfrm>
          <a:prstGeom prst="rect">
            <a:avLst/>
          </a:prstGeom>
          <a:noFill/>
          <a:ln>
            <a:noFill/>
          </a:ln>
        </p:spPr>
        <p:txBody>
          <a:bodyPr spcFirstLastPara="1" wrap="square" lIns="91425" tIns="45700" rIns="91425" bIns="45700" anchor="t" anchorCtr="0">
            <a:normAutofit/>
          </a:bodyPr>
          <a:lstStyle>
            <a:lvl1pPr lvl="0" algn="l">
              <a:spcBef>
                <a:spcPts val="240"/>
              </a:spcBef>
              <a:spcAft>
                <a:spcPts val="0"/>
              </a:spcAft>
              <a:buSzPts val="1104"/>
              <a:buNone/>
              <a:defRPr sz="1200" cap="none">
                <a:solidFill>
                  <a:schemeClr val="accent2"/>
                </a:solidFill>
              </a:defRPr>
            </a:lvl1pPr>
            <a:lvl2pPr lvl="1" algn="ctr">
              <a:spcBef>
                <a:spcPts val="450"/>
              </a:spcBef>
              <a:spcAft>
                <a:spcPts val="0"/>
              </a:spcAft>
              <a:buSzPts val="1104"/>
              <a:buNone/>
              <a:defRPr>
                <a:solidFill>
                  <a:srgbClr val="888888"/>
                </a:solidFill>
              </a:defRPr>
            </a:lvl2pPr>
            <a:lvl3pPr lvl="2" algn="ctr">
              <a:spcBef>
                <a:spcPts val="450"/>
              </a:spcBef>
              <a:spcAft>
                <a:spcPts val="0"/>
              </a:spcAft>
              <a:buSzPts val="966"/>
              <a:buNone/>
              <a:defRPr>
                <a:solidFill>
                  <a:srgbClr val="888888"/>
                </a:solidFill>
              </a:defRPr>
            </a:lvl3pPr>
            <a:lvl4pPr lvl="3" algn="ctr">
              <a:spcBef>
                <a:spcPts val="450"/>
              </a:spcBef>
              <a:spcAft>
                <a:spcPts val="0"/>
              </a:spcAft>
              <a:buSzPts val="828"/>
              <a:buNone/>
              <a:defRPr>
                <a:solidFill>
                  <a:srgbClr val="888888"/>
                </a:solidFill>
              </a:defRPr>
            </a:lvl4pPr>
            <a:lvl5pPr lvl="4" algn="ctr">
              <a:spcBef>
                <a:spcPts val="450"/>
              </a:spcBef>
              <a:spcAft>
                <a:spcPts val="0"/>
              </a:spcAft>
              <a:buSzPts val="828"/>
              <a:buNone/>
              <a:defRPr>
                <a:solidFill>
                  <a:srgbClr val="888888"/>
                </a:solidFill>
              </a:defRPr>
            </a:lvl5pPr>
            <a:lvl6pPr lvl="5" algn="ctr">
              <a:spcBef>
                <a:spcPts val="450"/>
              </a:spcBef>
              <a:spcAft>
                <a:spcPts val="0"/>
              </a:spcAft>
              <a:buSzPts val="828"/>
              <a:buNone/>
              <a:defRPr>
                <a:solidFill>
                  <a:srgbClr val="888888"/>
                </a:solidFill>
              </a:defRPr>
            </a:lvl6pPr>
            <a:lvl7pPr lvl="6" algn="ctr">
              <a:spcBef>
                <a:spcPts val="450"/>
              </a:spcBef>
              <a:spcAft>
                <a:spcPts val="0"/>
              </a:spcAft>
              <a:buSzPts val="828"/>
              <a:buNone/>
              <a:defRPr>
                <a:solidFill>
                  <a:srgbClr val="888888"/>
                </a:solidFill>
              </a:defRPr>
            </a:lvl7pPr>
            <a:lvl8pPr lvl="7" algn="ctr">
              <a:spcBef>
                <a:spcPts val="450"/>
              </a:spcBef>
              <a:spcAft>
                <a:spcPts val="0"/>
              </a:spcAft>
              <a:buSzPts val="828"/>
              <a:buNone/>
              <a:defRPr>
                <a:solidFill>
                  <a:srgbClr val="888888"/>
                </a:solidFill>
              </a:defRPr>
            </a:lvl8pPr>
            <a:lvl9pPr lvl="8" algn="ctr">
              <a:spcBef>
                <a:spcPts val="450"/>
              </a:spcBef>
              <a:spcAft>
                <a:spcPts val="450"/>
              </a:spcAft>
              <a:buSzPts val="828"/>
              <a:buNone/>
              <a:defRPr>
                <a:solidFill>
                  <a:srgbClr val="888888"/>
                </a:solidFill>
              </a:defRPr>
            </a:lvl9pPr>
          </a:lstStyle>
          <a:p>
            <a:endParaRPr/>
          </a:p>
        </p:txBody>
      </p:sp>
      <p:sp>
        <p:nvSpPr>
          <p:cNvPr id="63" name="Google Shape;63;p14"/>
          <p:cNvSpPr txBox="1">
            <a:spLocks noGrp="1"/>
          </p:cNvSpPr>
          <p:nvPr>
            <p:ph type="dt" idx="10"/>
          </p:nvPr>
        </p:nvSpPr>
        <p:spPr>
          <a:xfrm>
            <a:off x="5704463" y="4467103"/>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7918725" y="4467103"/>
            <a:ext cx="76233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p:nvPr/>
        </p:nvSpPr>
        <p:spPr>
          <a:xfrm>
            <a:off x="330214" y="460805"/>
            <a:ext cx="8482004" cy="89197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
          <p:cNvSpPr txBox="1">
            <a:spLocks noGrp="1"/>
          </p:cNvSpPr>
          <p:nvPr>
            <p:ph type="body" idx="1"/>
          </p:nvPr>
        </p:nvSpPr>
        <p:spPr>
          <a:xfrm>
            <a:off x="435895" y="1635373"/>
            <a:ext cx="8272211" cy="275872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70" name="Google Shape;70;p15"/>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5"/>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5"/>
          <p:cNvSpPr txBox="1">
            <a:spLocks noGrp="1"/>
          </p:cNvSpPr>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600"/>
              <a:buNone/>
              <a:defRPr/>
            </a:lvl1pPr>
            <a:lvl2pPr marL="0" lvl="1" indent="0" algn="r">
              <a:lnSpc>
                <a:spcPct val="100000"/>
              </a:lnSpc>
              <a:spcBef>
                <a:spcPts val="0"/>
              </a:spcBef>
              <a:spcAft>
                <a:spcPts val="0"/>
              </a:spcAft>
              <a:buSzPts val="600"/>
              <a:buNone/>
              <a:defRPr/>
            </a:lvl2pPr>
            <a:lvl3pPr marL="0" lvl="2" indent="0" algn="r">
              <a:lnSpc>
                <a:spcPct val="100000"/>
              </a:lnSpc>
              <a:spcBef>
                <a:spcPts val="0"/>
              </a:spcBef>
              <a:spcAft>
                <a:spcPts val="0"/>
              </a:spcAft>
              <a:buSzPts val="600"/>
              <a:buNone/>
              <a:defRPr/>
            </a:lvl3pPr>
            <a:lvl4pPr marL="0" lvl="3" indent="0" algn="r">
              <a:lnSpc>
                <a:spcPct val="100000"/>
              </a:lnSpc>
              <a:spcBef>
                <a:spcPts val="0"/>
              </a:spcBef>
              <a:spcAft>
                <a:spcPts val="0"/>
              </a:spcAft>
              <a:buSzPts val="600"/>
              <a:buNone/>
              <a:defRPr/>
            </a:lvl4pPr>
            <a:lvl5pPr marL="0" lvl="4" indent="0" algn="r">
              <a:lnSpc>
                <a:spcPct val="100000"/>
              </a:lnSpc>
              <a:spcBef>
                <a:spcPts val="0"/>
              </a:spcBef>
              <a:spcAft>
                <a:spcPts val="0"/>
              </a:spcAft>
              <a:buSzPts val="600"/>
              <a:buNone/>
              <a:defRPr/>
            </a:lvl5pPr>
            <a:lvl6pPr marL="0" lvl="5" indent="0" algn="r">
              <a:lnSpc>
                <a:spcPct val="100000"/>
              </a:lnSpc>
              <a:spcBef>
                <a:spcPts val="0"/>
              </a:spcBef>
              <a:spcAft>
                <a:spcPts val="0"/>
              </a:spcAft>
              <a:buSzPts val="600"/>
              <a:buNone/>
              <a:defRPr/>
            </a:lvl6pPr>
            <a:lvl7pPr marL="0" lvl="6" indent="0" algn="r">
              <a:lnSpc>
                <a:spcPct val="100000"/>
              </a:lnSpc>
              <a:spcBef>
                <a:spcPts val="0"/>
              </a:spcBef>
              <a:spcAft>
                <a:spcPts val="0"/>
              </a:spcAft>
              <a:buSzPts val="600"/>
              <a:buNone/>
              <a:defRPr/>
            </a:lvl7pPr>
            <a:lvl8pPr marL="0" lvl="7" indent="0" algn="r">
              <a:lnSpc>
                <a:spcPct val="100000"/>
              </a:lnSpc>
              <a:spcBef>
                <a:spcPts val="0"/>
              </a:spcBef>
              <a:spcAft>
                <a:spcPts val="0"/>
              </a:spcAft>
              <a:buSzPts val="600"/>
              <a:buNone/>
              <a:defRPr/>
            </a:lvl8pPr>
            <a:lvl9pPr marL="0" lvl="8" indent="0" algn="r">
              <a:lnSpc>
                <a:spcPct val="100000"/>
              </a:lnSpc>
              <a:spcBef>
                <a:spcPts val="0"/>
              </a:spcBef>
              <a:spcAft>
                <a:spcPts val="0"/>
              </a:spcAft>
              <a:buSzPts val="6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6"/>
          <p:cNvSpPr/>
          <p:nvPr/>
        </p:nvSpPr>
        <p:spPr>
          <a:xfrm>
            <a:off x="335863" y="3856481"/>
            <a:ext cx="8468145" cy="944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txBox="1">
            <a:spLocks noGrp="1"/>
          </p:cNvSpPr>
          <p:nvPr>
            <p:ph type="title"/>
          </p:nvPr>
        </p:nvSpPr>
        <p:spPr>
          <a:xfrm>
            <a:off x="435895" y="2282933"/>
            <a:ext cx="8272211" cy="112313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700"/>
              <a:buFont typeface="Gill Sans"/>
              <a:buNone/>
              <a:defRPr sz="27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body" idx="1"/>
          </p:nvPr>
        </p:nvSpPr>
        <p:spPr>
          <a:xfrm>
            <a:off x="435895" y="3406063"/>
            <a:ext cx="8272211" cy="450417"/>
          </a:xfrm>
          <a:prstGeom prst="rect">
            <a:avLst/>
          </a:prstGeom>
          <a:noFill/>
          <a:ln>
            <a:noFill/>
          </a:ln>
        </p:spPr>
        <p:txBody>
          <a:bodyPr spcFirstLastPara="1" wrap="square" lIns="91425" tIns="45700" rIns="91425" bIns="45700" anchor="t" anchorCtr="0">
            <a:normAutofit/>
          </a:bodyPr>
          <a:lstStyle>
            <a:lvl1pPr marL="457200" lvl="0" indent="-228600" algn="l">
              <a:spcBef>
                <a:spcPts val="270"/>
              </a:spcBef>
              <a:spcAft>
                <a:spcPts val="0"/>
              </a:spcAft>
              <a:buSzPts val="1242"/>
              <a:buNone/>
              <a:defRPr sz="1350" cap="none">
                <a:solidFill>
                  <a:schemeClr val="accent2"/>
                </a:solidFill>
              </a:defRPr>
            </a:lvl1pPr>
            <a:lvl2pPr marL="914400" lvl="1" indent="-228600" algn="l">
              <a:spcBef>
                <a:spcPts val="450"/>
              </a:spcBef>
              <a:spcAft>
                <a:spcPts val="0"/>
              </a:spcAft>
              <a:buSzPts val="1242"/>
              <a:buNone/>
              <a:defRPr sz="1350">
                <a:solidFill>
                  <a:srgbClr val="888888"/>
                </a:solidFill>
              </a:defRPr>
            </a:lvl2pPr>
            <a:lvl3pPr marL="1371600" lvl="2" indent="-228600" algn="l">
              <a:spcBef>
                <a:spcPts val="450"/>
              </a:spcBef>
              <a:spcAft>
                <a:spcPts val="0"/>
              </a:spcAft>
              <a:buSzPts val="1104"/>
              <a:buNone/>
              <a:defRPr sz="1200">
                <a:solidFill>
                  <a:srgbClr val="888888"/>
                </a:solidFill>
              </a:defRPr>
            </a:lvl3pPr>
            <a:lvl4pPr marL="1828800" lvl="3" indent="-228600" algn="l">
              <a:spcBef>
                <a:spcPts val="450"/>
              </a:spcBef>
              <a:spcAft>
                <a:spcPts val="0"/>
              </a:spcAft>
              <a:buSzPts val="966"/>
              <a:buNone/>
              <a:defRPr sz="1050">
                <a:solidFill>
                  <a:srgbClr val="888888"/>
                </a:solidFill>
              </a:defRPr>
            </a:lvl4pPr>
            <a:lvl5pPr marL="2286000" lvl="4" indent="-228600" algn="l">
              <a:spcBef>
                <a:spcPts val="450"/>
              </a:spcBef>
              <a:spcAft>
                <a:spcPts val="0"/>
              </a:spcAft>
              <a:buSzPts val="966"/>
              <a:buNone/>
              <a:defRPr sz="1050">
                <a:solidFill>
                  <a:srgbClr val="888888"/>
                </a:solidFill>
              </a:defRPr>
            </a:lvl5pPr>
            <a:lvl6pPr marL="2743200" lvl="5" indent="-228600" algn="l">
              <a:spcBef>
                <a:spcPts val="450"/>
              </a:spcBef>
              <a:spcAft>
                <a:spcPts val="0"/>
              </a:spcAft>
              <a:buSzPts val="966"/>
              <a:buNone/>
              <a:defRPr sz="1050">
                <a:solidFill>
                  <a:srgbClr val="888888"/>
                </a:solidFill>
              </a:defRPr>
            </a:lvl6pPr>
            <a:lvl7pPr marL="3200400" lvl="6" indent="-228600" algn="l">
              <a:spcBef>
                <a:spcPts val="450"/>
              </a:spcBef>
              <a:spcAft>
                <a:spcPts val="0"/>
              </a:spcAft>
              <a:buSzPts val="966"/>
              <a:buNone/>
              <a:defRPr sz="1050">
                <a:solidFill>
                  <a:srgbClr val="888888"/>
                </a:solidFill>
              </a:defRPr>
            </a:lvl7pPr>
            <a:lvl8pPr marL="3657600" lvl="7" indent="-228600" algn="l">
              <a:spcBef>
                <a:spcPts val="450"/>
              </a:spcBef>
              <a:spcAft>
                <a:spcPts val="0"/>
              </a:spcAft>
              <a:buSzPts val="966"/>
              <a:buNone/>
              <a:defRPr sz="1050">
                <a:solidFill>
                  <a:srgbClr val="888888"/>
                </a:solidFill>
              </a:defRPr>
            </a:lvl8pPr>
            <a:lvl9pPr marL="4114800" lvl="8" indent="-228600" algn="l">
              <a:spcBef>
                <a:spcPts val="450"/>
              </a:spcBef>
              <a:spcAft>
                <a:spcPts val="450"/>
              </a:spcAft>
              <a:buSzPts val="966"/>
              <a:buNone/>
              <a:defRPr sz="1050">
                <a:solidFill>
                  <a:srgbClr val="888888"/>
                </a:solidFill>
              </a:defRPr>
            </a:lvl9pPr>
          </a:lstStyle>
          <a:p>
            <a:endParaRPr/>
          </a:p>
        </p:txBody>
      </p:sp>
      <p:sp>
        <p:nvSpPr>
          <p:cNvPr id="77" name="Google Shape;77;p16"/>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7"/>
          <p:cNvSpPr/>
          <p:nvPr/>
        </p:nvSpPr>
        <p:spPr>
          <a:xfrm>
            <a:off x="334487" y="454916"/>
            <a:ext cx="8475027" cy="944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title"/>
          </p:nvPr>
        </p:nvSpPr>
        <p:spPr>
          <a:xfrm>
            <a:off x="435895" y="547244"/>
            <a:ext cx="8272212" cy="74124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body" idx="1"/>
          </p:nvPr>
        </p:nvSpPr>
        <p:spPr>
          <a:xfrm>
            <a:off x="435895" y="1671003"/>
            <a:ext cx="4066793" cy="2724785"/>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84" name="Google Shape;84;p17"/>
          <p:cNvSpPr txBox="1">
            <a:spLocks noGrp="1"/>
          </p:cNvSpPr>
          <p:nvPr>
            <p:ph type="body" idx="2"/>
          </p:nvPr>
        </p:nvSpPr>
        <p:spPr>
          <a:xfrm>
            <a:off x="4641313" y="1671003"/>
            <a:ext cx="4066794" cy="2724785"/>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85" name="Google Shape;85;p17"/>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600"/>
              <a:buNone/>
              <a:defRPr/>
            </a:lvl1pPr>
            <a:lvl2pPr marL="0" lvl="1" indent="0" algn="r">
              <a:lnSpc>
                <a:spcPct val="100000"/>
              </a:lnSpc>
              <a:spcBef>
                <a:spcPts val="0"/>
              </a:spcBef>
              <a:spcAft>
                <a:spcPts val="0"/>
              </a:spcAft>
              <a:buSzPts val="600"/>
              <a:buNone/>
              <a:defRPr/>
            </a:lvl2pPr>
            <a:lvl3pPr marL="0" lvl="2" indent="0" algn="r">
              <a:lnSpc>
                <a:spcPct val="100000"/>
              </a:lnSpc>
              <a:spcBef>
                <a:spcPts val="0"/>
              </a:spcBef>
              <a:spcAft>
                <a:spcPts val="0"/>
              </a:spcAft>
              <a:buSzPts val="600"/>
              <a:buNone/>
              <a:defRPr/>
            </a:lvl3pPr>
            <a:lvl4pPr marL="0" lvl="3" indent="0" algn="r">
              <a:lnSpc>
                <a:spcPct val="100000"/>
              </a:lnSpc>
              <a:spcBef>
                <a:spcPts val="0"/>
              </a:spcBef>
              <a:spcAft>
                <a:spcPts val="0"/>
              </a:spcAft>
              <a:buSzPts val="600"/>
              <a:buNone/>
              <a:defRPr/>
            </a:lvl4pPr>
            <a:lvl5pPr marL="0" lvl="4" indent="0" algn="r">
              <a:lnSpc>
                <a:spcPct val="100000"/>
              </a:lnSpc>
              <a:spcBef>
                <a:spcPts val="0"/>
              </a:spcBef>
              <a:spcAft>
                <a:spcPts val="0"/>
              </a:spcAft>
              <a:buSzPts val="600"/>
              <a:buNone/>
              <a:defRPr/>
            </a:lvl5pPr>
            <a:lvl6pPr marL="0" lvl="5" indent="0" algn="r">
              <a:lnSpc>
                <a:spcPct val="100000"/>
              </a:lnSpc>
              <a:spcBef>
                <a:spcPts val="0"/>
              </a:spcBef>
              <a:spcAft>
                <a:spcPts val="0"/>
              </a:spcAft>
              <a:buSzPts val="600"/>
              <a:buNone/>
              <a:defRPr/>
            </a:lvl6pPr>
            <a:lvl7pPr marL="0" lvl="6" indent="0" algn="r">
              <a:lnSpc>
                <a:spcPct val="100000"/>
              </a:lnSpc>
              <a:spcBef>
                <a:spcPts val="0"/>
              </a:spcBef>
              <a:spcAft>
                <a:spcPts val="0"/>
              </a:spcAft>
              <a:buSzPts val="600"/>
              <a:buNone/>
              <a:defRPr/>
            </a:lvl7pPr>
            <a:lvl8pPr marL="0" lvl="7" indent="0" algn="r">
              <a:lnSpc>
                <a:spcPct val="100000"/>
              </a:lnSpc>
              <a:spcBef>
                <a:spcPts val="0"/>
              </a:spcBef>
              <a:spcAft>
                <a:spcPts val="0"/>
              </a:spcAft>
              <a:buSzPts val="600"/>
              <a:buNone/>
              <a:defRPr/>
            </a:lvl8pPr>
            <a:lvl9pPr marL="0" lvl="8" indent="0" algn="r">
              <a:lnSpc>
                <a:spcPct val="100000"/>
              </a:lnSpc>
              <a:spcBef>
                <a:spcPts val="0"/>
              </a:spcBef>
              <a:spcAft>
                <a:spcPts val="0"/>
              </a:spcAft>
              <a:buSzPts val="6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
        <p:cNvGrpSpPr/>
        <p:nvPr/>
      </p:nvGrpSpPr>
      <p:grpSpPr>
        <a:xfrm>
          <a:off x="0" y="0"/>
          <a:ext cx="0" cy="0"/>
          <a:chOff x="0" y="0"/>
          <a:chExt cx="0" cy="0"/>
        </a:xfrm>
      </p:grpSpPr>
      <p:sp>
        <p:nvSpPr>
          <p:cNvPr id="89" name="Google Shape;89;p18"/>
          <p:cNvSpPr/>
          <p:nvPr/>
        </p:nvSpPr>
        <p:spPr>
          <a:xfrm>
            <a:off x="334487" y="454916"/>
            <a:ext cx="8475027" cy="944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txBox="1">
            <a:spLocks noGrp="1"/>
          </p:cNvSpPr>
          <p:nvPr>
            <p:ph type="title"/>
          </p:nvPr>
        </p:nvSpPr>
        <p:spPr>
          <a:xfrm>
            <a:off x="435895" y="547244"/>
            <a:ext cx="8272212" cy="74124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body" idx="1"/>
          </p:nvPr>
        </p:nvSpPr>
        <p:spPr>
          <a:xfrm>
            <a:off x="665415" y="1688169"/>
            <a:ext cx="3815306" cy="402004"/>
          </a:xfrm>
          <a:prstGeom prst="rect">
            <a:avLst/>
          </a:prstGeom>
          <a:noFill/>
          <a:ln>
            <a:noFill/>
          </a:ln>
        </p:spPr>
        <p:txBody>
          <a:bodyPr spcFirstLastPara="1" wrap="square" lIns="91425" tIns="45700" rIns="91425" bIns="45700" anchor="b" anchorCtr="0">
            <a:noAutofit/>
          </a:bodyPr>
          <a:lstStyle>
            <a:lvl1pPr marL="457200" lvl="0" indent="-228600" algn="l">
              <a:spcBef>
                <a:spcPts val="330"/>
              </a:spcBef>
              <a:spcAft>
                <a:spcPts val="0"/>
              </a:spcAft>
              <a:buSzPts val="1518"/>
              <a:buNone/>
              <a:defRPr sz="1650" b="0">
                <a:solidFill>
                  <a:schemeClr val="accent2"/>
                </a:solidFill>
              </a:defRPr>
            </a:lvl1pPr>
            <a:lvl2pPr marL="914400" lvl="1" indent="-228600" algn="l">
              <a:spcBef>
                <a:spcPts val="450"/>
              </a:spcBef>
              <a:spcAft>
                <a:spcPts val="0"/>
              </a:spcAft>
              <a:buSzPts val="1380"/>
              <a:buNone/>
              <a:defRPr sz="1500" b="1"/>
            </a:lvl2pPr>
            <a:lvl3pPr marL="1371600" lvl="2" indent="-228600" algn="l">
              <a:spcBef>
                <a:spcPts val="450"/>
              </a:spcBef>
              <a:spcAft>
                <a:spcPts val="0"/>
              </a:spcAft>
              <a:buSzPts val="1242"/>
              <a:buNone/>
              <a:defRPr sz="1350" b="1"/>
            </a:lvl3pPr>
            <a:lvl4pPr marL="1828800" lvl="3" indent="-228600" algn="l">
              <a:spcBef>
                <a:spcPts val="450"/>
              </a:spcBef>
              <a:spcAft>
                <a:spcPts val="0"/>
              </a:spcAft>
              <a:buSzPts val="1104"/>
              <a:buNone/>
              <a:defRPr sz="1200" b="1"/>
            </a:lvl4pPr>
            <a:lvl5pPr marL="2286000" lvl="4" indent="-228600" algn="l">
              <a:spcBef>
                <a:spcPts val="450"/>
              </a:spcBef>
              <a:spcAft>
                <a:spcPts val="0"/>
              </a:spcAft>
              <a:buSzPts val="1104"/>
              <a:buNone/>
              <a:defRPr sz="1200" b="1"/>
            </a:lvl5pPr>
            <a:lvl6pPr marL="2743200" lvl="5" indent="-228600" algn="l">
              <a:spcBef>
                <a:spcPts val="450"/>
              </a:spcBef>
              <a:spcAft>
                <a:spcPts val="0"/>
              </a:spcAft>
              <a:buSzPts val="1104"/>
              <a:buNone/>
              <a:defRPr sz="1200" b="1"/>
            </a:lvl6pPr>
            <a:lvl7pPr marL="3200400" lvl="6" indent="-228600" algn="l">
              <a:spcBef>
                <a:spcPts val="450"/>
              </a:spcBef>
              <a:spcAft>
                <a:spcPts val="0"/>
              </a:spcAft>
              <a:buSzPts val="1104"/>
              <a:buNone/>
              <a:defRPr sz="1200" b="1"/>
            </a:lvl7pPr>
            <a:lvl8pPr marL="3657600" lvl="7" indent="-228600" algn="l">
              <a:spcBef>
                <a:spcPts val="450"/>
              </a:spcBef>
              <a:spcAft>
                <a:spcPts val="0"/>
              </a:spcAft>
              <a:buSzPts val="1104"/>
              <a:buNone/>
              <a:defRPr sz="1200" b="1"/>
            </a:lvl8pPr>
            <a:lvl9pPr marL="4114800" lvl="8" indent="-228600" algn="l">
              <a:spcBef>
                <a:spcPts val="450"/>
              </a:spcBef>
              <a:spcAft>
                <a:spcPts val="450"/>
              </a:spcAft>
              <a:buSzPts val="1104"/>
              <a:buNone/>
              <a:defRPr sz="1200" b="1"/>
            </a:lvl9pPr>
          </a:lstStyle>
          <a:p>
            <a:endParaRPr/>
          </a:p>
        </p:txBody>
      </p:sp>
      <p:sp>
        <p:nvSpPr>
          <p:cNvPr id="92" name="Google Shape;92;p18"/>
          <p:cNvSpPr txBox="1">
            <a:spLocks noGrp="1"/>
          </p:cNvSpPr>
          <p:nvPr>
            <p:ph type="body" idx="2"/>
          </p:nvPr>
        </p:nvSpPr>
        <p:spPr>
          <a:xfrm>
            <a:off x="435896" y="2194540"/>
            <a:ext cx="4044825" cy="220124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93" name="Google Shape;93;p18"/>
          <p:cNvSpPr txBox="1">
            <a:spLocks noGrp="1"/>
          </p:cNvSpPr>
          <p:nvPr>
            <p:ph type="body" idx="3"/>
          </p:nvPr>
        </p:nvSpPr>
        <p:spPr>
          <a:xfrm>
            <a:off x="4892802" y="1688169"/>
            <a:ext cx="3815305" cy="415030"/>
          </a:xfrm>
          <a:prstGeom prst="rect">
            <a:avLst/>
          </a:prstGeom>
          <a:noFill/>
          <a:ln>
            <a:noFill/>
          </a:ln>
        </p:spPr>
        <p:txBody>
          <a:bodyPr spcFirstLastPara="1" wrap="square" lIns="91425" tIns="45700" rIns="91425" bIns="45700" anchor="b" anchorCtr="0">
            <a:noAutofit/>
          </a:bodyPr>
          <a:lstStyle>
            <a:lvl1pPr marL="457200" lvl="0" indent="-228600" algn="l">
              <a:spcBef>
                <a:spcPts val="330"/>
              </a:spcBef>
              <a:spcAft>
                <a:spcPts val="0"/>
              </a:spcAft>
              <a:buSzPts val="1518"/>
              <a:buNone/>
              <a:defRPr sz="1650" b="0">
                <a:solidFill>
                  <a:schemeClr val="accent2"/>
                </a:solidFill>
              </a:defRPr>
            </a:lvl1pPr>
            <a:lvl2pPr marL="914400" lvl="1" indent="-228600" algn="l">
              <a:spcBef>
                <a:spcPts val="450"/>
              </a:spcBef>
              <a:spcAft>
                <a:spcPts val="0"/>
              </a:spcAft>
              <a:buSzPts val="1380"/>
              <a:buNone/>
              <a:defRPr sz="1500" b="1"/>
            </a:lvl2pPr>
            <a:lvl3pPr marL="1371600" lvl="2" indent="-228600" algn="l">
              <a:spcBef>
                <a:spcPts val="450"/>
              </a:spcBef>
              <a:spcAft>
                <a:spcPts val="0"/>
              </a:spcAft>
              <a:buSzPts val="1242"/>
              <a:buNone/>
              <a:defRPr sz="1350" b="1"/>
            </a:lvl3pPr>
            <a:lvl4pPr marL="1828800" lvl="3" indent="-228600" algn="l">
              <a:spcBef>
                <a:spcPts val="450"/>
              </a:spcBef>
              <a:spcAft>
                <a:spcPts val="0"/>
              </a:spcAft>
              <a:buSzPts val="1104"/>
              <a:buNone/>
              <a:defRPr sz="1200" b="1"/>
            </a:lvl4pPr>
            <a:lvl5pPr marL="2286000" lvl="4" indent="-228600" algn="l">
              <a:spcBef>
                <a:spcPts val="450"/>
              </a:spcBef>
              <a:spcAft>
                <a:spcPts val="0"/>
              </a:spcAft>
              <a:buSzPts val="1104"/>
              <a:buNone/>
              <a:defRPr sz="1200" b="1"/>
            </a:lvl5pPr>
            <a:lvl6pPr marL="2743200" lvl="5" indent="-228600" algn="l">
              <a:spcBef>
                <a:spcPts val="450"/>
              </a:spcBef>
              <a:spcAft>
                <a:spcPts val="0"/>
              </a:spcAft>
              <a:buSzPts val="1104"/>
              <a:buNone/>
              <a:defRPr sz="1200" b="1"/>
            </a:lvl6pPr>
            <a:lvl7pPr marL="3200400" lvl="6" indent="-228600" algn="l">
              <a:spcBef>
                <a:spcPts val="450"/>
              </a:spcBef>
              <a:spcAft>
                <a:spcPts val="0"/>
              </a:spcAft>
              <a:buSzPts val="1104"/>
              <a:buNone/>
              <a:defRPr sz="1200" b="1"/>
            </a:lvl7pPr>
            <a:lvl8pPr marL="3657600" lvl="7" indent="-228600" algn="l">
              <a:spcBef>
                <a:spcPts val="450"/>
              </a:spcBef>
              <a:spcAft>
                <a:spcPts val="0"/>
              </a:spcAft>
              <a:buSzPts val="1104"/>
              <a:buNone/>
              <a:defRPr sz="1200" b="1"/>
            </a:lvl8pPr>
            <a:lvl9pPr marL="4114800" lvl="8" indent="-228600" algn="l">
              <a:spcBef>
                <a:spcPts val="450"/>
              </a:spcBef>
              <a:spcAft>
                <a:spcPts val="450"/>
              </a:spcAft>
              <a:buSzPts val="1104"/>
              <a:buNone/>
              <a:defRPr sz="1200" b="1"/>
            </a:lvl9pPr>
          </a:lstStyle>
          <a:p>
            <a:endParaRPr/>
          </a:p>
        </p:txBody>
      </p:sp>
      <p:sp>
        <p:nvSpPr>
          <p:cNvPr id="94" name="Google Shape;94;p18"/>
          <p:cNvSpPr txBox="1">
            <a:spLocks noGrp="1"/>
          </p:cNvSpPr>
          <p:nvPr>
            <p:ph type="body" idx="4"/>
          </p:nvPr>
        </p:nvSpPr>
        <p:spPr>
          <a:xfrm>
            <a:off x="4663282" y="2194540"/>
            <a:ext cx="4044825" cy="220124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95" name="Google Shape;95;p18"/>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8"/>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8"/>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600"/>
              <a:buNone/>
              <a:defRPr/>
            </a:lvl1pPr>
            <a:lvl2pPr marL="0" lvl="1" indent="0" algn="r">
              <a:lnSpc>
                <a:spcPct val="100000"/>
              </a:lnSpc>
              <a:spcBef>
                <a:spcPts val="0"/>
              </a:spcBef>
              <a:spcAft>
                <a:spcPts val="0"/>
              </a:spcAft>
              <a:buSzPts val="600"/>
              <a:buNone/>
              <a:defRPr/>
            </a:lvl2pPr>
            <a:lvl3pPr marL="0" lvl="2" indent="0" algn="r">
              <a:lnSpc>
                <a:spcPct val="100000"/>
              </a:lnSpc>
              <a:spcBef>
                <a:spcPts val="0"/>
              </a:spcBef>
              <a:spcAft>
                <a:spcPts val="0"/>
              </a:spcAft>
              <a:buSzPts val="600"/>
              <a:buNone/>
              <a:defRPr/>
            </a:lvl3pPr>
            <a:lvl4pPr marL="0" lvl="3" indent="0" algn="r">
              <a:lnSpc>
                <a:spcPct val="100000"/>
              </a:lnSpc>
              <a:spcBef>
                <a:spcPts val="0"/>
              </a:spcBef>
              <a:spcAft>
                <a:spcPts val="0"/>
              </a:spcAft>
              <a:buSzPts val="600"/>
              <a:buNone/>
              <a:defRPr/>
            </a:lvl4pPr>
            <a:lvl5pPr marL="0" lvl="4" indent="0" algn="r">
              <a:lnSpc>
                <a:spcPct val="100000"/>
              </a:lnSpc>
              <a:spcBef>
                <a:spcPts val="0"/>
              </a:spcBef>
              <a:spcAft>
                <a:spcPts val="0"/>
              </a:spcAft>
              <a:buSzPts val="600"/>
              <a:buNone/>
              <a:defRPr/>
            </a:lvl5pPr>
            <a:lvl6pPr marL="0" lvl="5" indent="0" algn="r">
              <a:lnSpc>
                <a:spcPct val="100000"/>
              </a:lnSpc>
              <a:spcBef>
                <a:spcPts val="0"/>
              </a:spcBef>
              <a:spcAft>
                <a:spcPts val="0"/>
              </a:spcAft>
              <a:buSzPts val="600"/>
              <a:buNone/>
              <a:defRPr/>
            </a:lvl6pPr>
            <a:lvl7pPr marL="0" lvl="6" indent="0" algn="r">
              <a:lnSpc>
                <a:spcPct val="100000"/>
              </a:lnSpc>
              <a:spcBef>
                <a:spcPts val="0"/>
              </a:spcBef>
              <a:spcAft>
                <a:spcPts val="0"/>
              </a:spcAft>
              <a:buSzPts val="600"/>
              <a:buNone/>
              <a:defRPr/>
            </a:lvl7pPr>
            <a:lvl8pPr marL="0" lvl="7" indent="0" algn="r">
              <a:lnSpc>
                <a:spcPct val="100000"/>
              </a:lnSpc>
              <a:spcBef>
                <a:spcPts val="0"/>
              </a:spcBef>
              <a:spcAft>
                <a:spcPts val="0"/>
              </a:spcAft>
              <a:buSzPts val="600"/>
              <a:buNone/>
              <a:defRPr/>
            </a:lvl8pPr>
            <a:lvl9pPr marL="0" lvl="8" indent="0" algn="r">
              <a:lnSpc>
                <a:spcPct val="100000"/>
              </a:lnSpc>
              <a:spcBef>
                <a:spcPts val="0"/>
              </a:spcBef>
              <a:spcAft>
                <a:spcPts val="0"/>
              </a:spcAft>
              <a:buSzPts val="6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8"/>
        <p:cNvGrpSpPr/>
        <p:nvPr/>
      </p:nvGrpSpPr>
      <p:grpSpPr>
        <a:xfrm>
          <a:off x="0" y="0"/>
          <a:ext cx="0" cy="0"/>
          <a:chOff x="0" y="0"/>
          <a:chExt cx="0" cy="0"/>
        </a:xfrm>
      </p:grpSpPr>
      <p:sp>
        <p:nvSpPr>
          <p:cNvPr id="99" name="Google Shape;99;p19"/>
          <p:cNvSpPr/>
          <p:nvPr/>
        </p:nvSpPr>
        <p:spPr>
          <a:xfrm>
            <a:off x="330512" y="454916"/>
            <a:ext cx="8475027" cy="944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txBox="1">
            <a:spLocks noGrp="1"/>
          </p:cNvSpPr>
          <p:nvPr>
            <p:ph type="title"/>
          </p:nvPr>
        </p:nvSpPr>
        <p:spPr>
          <a:xfrm>
            <a:off x="431921" y="547244"/>
            <a:ext cx="8272212" cy="74124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9"/>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9"/>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600"/>
              <a:buNone/>
              <a:defRPr/>
            </a:lvl1pPr>
            <a:lvl2pPr marL="0" lvl="1" indent="0" algn="r">
              <a:lnSpc>
                <a:spcPct val="100000"/>
              </a:lnSpc>
              <a:spcBef>
                <a:spcPts val="0"/>
              </a:spcBef>
              <a:spcAft>
                <a:spcPts val="0"/>
              </a:spcAft>
              <a:buSzPts val="600"/>
              <a:buNone/>
              <a:defRPr/>
            </a:lvl2pPr>
            <a:lvl3pPr marL="0" lvl="2" indent="0" algn="r">
              <a:lnSpc>
                <a:spcPct val="100000"/>
              </a:lnSpc>
              <a:spcBef>
                <a:spcPts val="0"/>
              </a:spcBef>
              <a:spcAft>
                <a:spcPts val="0"/>
              </a:spcAft>
              <a:buSzPts val="600"/>
              <a:buNone/>
              <a:defRPr/>
            </a:lvl3pPr>
            <a:lvl4pPr marL="0" lvl="3" indent="0" algn="r">
              <a:lnSpc>
                <a:spcPct val="100000"/>
              </a:lnSpc>
              <a:spcBef>
                <a:spcPts val="0"/>
              </a:spcBef>
              <a:spcAft>
                <a:spcPts val="0"/>
              </a:spcAft>
              <a:buSzPts val="600"/>
              <a:buNone/>
              <a:defRPr/>
            </a:lvl4pPr>
            <a:lvl5pPr marL="0" lvl="4" indent="0" algn="r">
              <a:lnSpc>
                <a:spcPct val="100000"/>
              </a:lnSpc>
              <a:spcBef>
                <a:spcPts val="0"/>
              </a:spcBef>
              <a:spcAft>
                <a:spcPts val="0"/>
              </a:spcAft>
              <a:buSzPts val="600"/>
              <a:buNone/>
              <a:defRPr/>
            </a:lvl5pPr>
            <a:lvl6pPr marL="0" lvl="5" indent="0" algn="r">
              <a:lnSpc>
                <a:spcPct val="100000"/>
              </a:lnSpc>
              <a:spcBef>
                <a:spcPts val="0"/>
              </a:spcBef>
              <a:spcAft>
                <a:spcPts val="0"/>
              </a:spcAft>
              <a:buSzPts val="600"/>
              <a:buNone/>
              <a:defRPr/>
            </a:lvl6pPr>
            <a:lvl7pPr marL="0" lvl="6" indent="0" algn="r">
              <a:lnSpc>
                <a:spcPct val="100000"/>
              </a:lnSpc>
              <a:spcBef>
                <a:spcPts val="0"/>
              </a:spcBef>
              <a:spcAft>
                <a:spcPts val="0"/>
              </a:spcAft>
              <a:buSzPts val="600"/>
              <a:buNone/>
              <a:defRPr/>
            </a:lvl7pPr>
            <a:lvl8pPr marL="0" lvl="7" indent="0" algn="r">
              <a:lnSpc>
                <a:spcPct val="100000"/>
              </a:lnSpc>
              <a:spcBef>
                <a:spcPts val="0"/>
              </a:spcBef>
              <a:spcAft>
                <a:spcPts val="0"/>
              </a:spcAft>
              <a:buSzPts val="600"/>
              <a:buNone/>
              <a:defRPr/>
            </a:lvl8pPr>
            <a:lvl9pPr marL="0" lvl="8" indent="0" algn="r">
              <a:lnSpc>
                <a:spcPct val="100000"/>
              </a:lnSpc>
              <a:spcBef>
                <a:spcPts val="0"/>
              </a:spcBef>
              <a:spcAft>
                <a:spcPts val="0"/>
              </a:spcAft>
              <a:buSzPts val="6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0"/>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0"/>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0"/>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600"/>
              <a:buNone/>
              <a:defRPr/>
            </a:lvl1pPr>
            <a:lvl2pPr marL="0" lvl="1" indent="0" algn="r">
              <a:lnSpc>
                <a:spcPct val="100000"/>
              </a:lnSpc>
              <a:spcBef>
                <a:spcPts val="0"/>
              </a:spcBef>
              <a:spcAft>
                <a:spcPts val="0"/>
              </a:spcAft>
              <a:buSzPts val="600"/>
              <a:buNone/>
              <a:defRPr/>
            </a:lvl2pPr>
            <a:lvl3pPr marL="0" lvl="2" indent="0" algn="r">
              <a:lnSpc>
                <a:spcPct val="100000"/>
              </a:lnSpc>
              <a:spcBef>
                <a:spcPts val="0"/>
              </a:spcBef>
              <a:spcAft>
                <a:spcPts val="0"/>
              </a:spcAft>
              <a:buSzPts val="600"/>
              <a:buNone/>
              <a:defRPr/>
            </a:lvl3pPr>
            <a:lvl4pPr marL="0" lvl="3" indent="0" algn="r">
              <a:lnSpc>
                <a:spcPct val="100000"/>
              </a:lnSpc>
              <a:spcBef>
                <a:spcPts val="0"/>
              </a:spcBef>
              <a:spcAft>
                <a:spcPts val="0"/>
              </a:spcAft>
              <a:buSzPts val="600"/>
              <a:buNone/>
              <a:defRPr/>
            </a:lvl4pPr>
            <a:lvl5pPr marL="0" lvl="4" indent="0" algn="r">
              <a:lnSpc>
                <a:spcPct val="100000"/>
              </a:lnSpc>
              <a:spcBef>
                <a:spcPts val="0"/>
              </a:spcBef>
              <a:spcAft>
                <a:spcPts val="0"/>
              </a:spcAft>
              <a:buSzPts val="600"/>
              <a:buNone/>
              <a:defRPr/>
            </a:lvl5pPr>
            <a:lvl6pPr marL="0" lvl="5" indent="0" algn="r">
              <a:lnSpc>
                <a:spcPct val="100000"/>
              </a:lnSpc>
              <a:spcBef>
                <a:spcPts val="0"/>
              </a:spcBef>
              <a:spcAft>
                <a:spcPts val="0"/>
              </a:spcAft>
              <a:buSzPts val="600"/>
              <a:buNone/>
              <a:defRPr/>
            </a:lvl6pPr>
            <a:lvl7pPr marL="0" lvl="6" indent="0" algn="r">
              <a:lnSpc>
                <a:spcPct val="100000"/>
              </a:lnSpc>
              <a:spcBef>
                <a:spcPts val="0"/>
              </a:spcBef>
              <a:spcAft>
                <a:spcPts val="0"/>
              </a:spcAft>
              <a:buSzPts val="600"/>
              <a:buNone/>
              <a:defRPr/>
            </a:lvl7pPr>
            <a:lvl8pPr marL="0" lvl="7" indent="0" algn="r">
              <a:lnSpc>
                <a:spcPct val="100000"/>
              </a:lnSpc>
              <a:spcBef>
                <a:spcPts val="0"/>
              </a:spcBef>
              <a:spcAft>
                <a:spcPts val="0"/>
              </a:spcAft>
              <a:buSzPts val="600"/>
              <a:buNone/>
              <a:defRPr/>
            </a:lvl8pPr>
            <a:lvl9pPr marL="0" lvl="8" indent="0" algn="r">
              <a:lnSpc>
                <a:spcPct val="100000"/>
              </a:lnSpc>
              <a:spcBef>
                <a:spcPts val="0"/>
              </a:spcBef>
              <a:spcAft>
                <a:spcPts val="0"/>
              </a:spcAft>
              <a:buSzPts val="6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21"/>
          <p:cNvSpPr/>
          <p:nvPr/>
        </p:nvSpPr>
        <p:spPr>
          <a:xfrm>
            <a:off x="335863" y="3856480"/>
            <a:ext cx="8473650" cy="9560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txBox="1">
            <a:spLocks noGrp="1"/>
          </p:cNvSpPr>
          <p:nvPr>
            <p:ph type="title"/>
          </p:nvPr>
        </p:nvSpPr>
        <p:spPr>
          <a:xfrm>
            <a:off x="435894" y="3946722"/>
            <a:ext cx="3682084" cy="517136"/>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9F276A"/>
              </a:buClr>
              <a:buSzPts val="1500"/>
              <a:buFont typeface="Gill Sans"/>
              <a:buNone/>
              <a:defRPr sz="1500" b="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1"/>
          <p:cNvSpPr txBox="1">
            <a:spLocks noGrp="1"/>
          </p:cNvSpPr>
          <p:nvPr>
            <p:ph type="body" idx="1"/>
          </p:nvPr>
        </p:nvSpPr>
        <p:spPr>
          <a:xfrm>
            <a:off x="335862" y="450900"/>
            <a:ext cx="8469630" cy="3153600"/>
          </a:xfrm>
          <a:prstGeom prst="rect">
            <a:avLst/>
          </a:prstGeom>
          <a:noFill/>
          <a:ln>
            <a:noFill/>
          </a:ln>
        </p:spPr>
        <p:txBody>
          <a:bodyPr spcFirstLastPara="1" wrap="square" lIns="91425" tIns="45700" rIns="91425" bIns="45700" anchor="ctr" anchorCtr="0">
            <a:normAutofit/>
          </a:bodyPr>
          <a:lstStyle>
            <a:lvl1pPr marL="457200" lvl="0" indent="-316230" algn="l">
              <a:spcBef>
                <a:spcPts val="300"/>
              </a:spcBef>
              <a:spcAft>
                <a:spcPts val="0"/>
              </a:spcAft>
              <a:buSzPts val="1380"/>
              <a:buChar char="◼"/>
              <a:defRPr sz="1500">
                <a:solidFill>
                  <a:schemeClr val="dk2"/>
                </a:solidFill>
              </a:defRPr>
            </a:lvl1pPr>
            <a:lvl2pPr marL="914400" lvl="1" indent="-307467" algn="l">
              <a:spcBef>
                <a:spcPts val="450"/>
              </a:spcBef>
              <a:spcAft>
                <a:spcPts val="0"/>
              </a:spcAft>
              <a:buSzPts val="1242"/>
              <a:buChar char="◼"/>
              <a:defRPr sz="1350">
                <a:solidFill>
                  <a:schemeClr val="dk2"/>
                </a:solidFill>
              </a:defRPr>
            </a:lvl2pPr>
            <a:lvl3pPr marL="1371600" lvl="2" indent="-298703" algn="l">
              <a:spcBef>
                <a:spcPts val="450"/>
              </a:spcBef>
              <a:spcAft>
                <a:spcPts val="0"/>
              </a:spcAft>
              <a:buSzPts val="1104"/>
              <a:buChar char="◼"/>
              <a:defRPr sz="1200">
                <a:solidFill>
                  <a:schemeClr val="dk2"/>
                </a:solidFill>
              </a:defRPr>
            </a:lvl3pPr>
            <a:lvl4pPr marL="1828800" lvl="3" indent="-289941" algn="l">
              <a:spcBef>
                <a:spcPts val="450"/>
              </a:spcBef>
              <a:spcAft>
                <a:spcPts val="0"/>
              </a:spcAft>
              <a:buSzPts val="966"/>
              <a:buChar char="◼"/>
              <a:defRPr sz="1050">
                <a:solidFill>
                  <a:schemeClr val="dk2"/>
                </a:solidFill>
              </a:defRPr>
            </a:lvl4pPr>
            <a:lvl5pPr marL="2286000" lvl="4" indent="-289941" algn="l">
              <a:spcBef>
                <a:spcPts val="450"/>
              </a:spcBef>
              <a:spcAft>
                <a:spcPts val="0"/>
              </a:spcAft>
              <a:buSzPts val="966"/>
              <a:buChar char="◼"/>
              <a:defRPr sz="1050">
                <a:solidFill>
                  <a:schemeClr val="dk2"/>
                </a:solidFill>
              </a:defRPr>
            </a:lvl5pPr>
            <a:lvl6pPr marL="2743200" lvl="5" indent="-289941" algn="l">
              <a:spcBef>
                <a:spcPts val="450"/>
              </a:spcBef>
              <a:spcAft>
                <a:spcPts val="0"/>
              </a:spcAft>
              <a:buSzPts val="966"/>
              <a:buChar char="◼"/>
              <a:defRPr sz="1050">
                <a:solidFill>
                  <a:schemeClr val="dk2"/>
                </a:solidFill>
              </a:defRPr>
            </a:lvl6pPr>
            <a:lvl7pPr marL="3200400" lvl="6" indent="-289941" algn="l">
              <a:spcBef>
                <a:spcPts val="450"/>
              </a:spcBef>
              <a:spcAft>
                <a:spcPts val="0"/>
              </a:spcAft>
              <a:buSzPts val="966"/>
              <a:buChar char="◼"/>
              <a:defRPr sz="1050">
                <a:solidFill>
                  <a:schemeClr val="dk2"/>
                </a:solidFill>
              </a:defRPr>
            </a:lvl7pPr>
            <a:lvl8pPr marL="3657600" lvl="7" indent="-289940" algn="l">
              <a:spcBef>
                <a:spcPts val="450"/>
              </a:spcBef>
              <a:spcAft>
                <a:spcPts val="0"/>
              </a:spcAft>
              <a:buSzPts val="966"/>
              <a:buChar char="◼"/>
              <a:defRPr sz="1050">
                <a:solidFill>
                  <a:schemeClr val="dk2"/>
                </a:solidFill>
              </a:defRPr>
            </a:lvl8pPr>
            <a:lvl9pPr marL="4114800" lvl="8" indent="-289940" algn="l">
              <a:spcBef>
                <a:spcPts val="450"/>
              </a:spcBef>
              <a:spcAft>
                <a:spcPts val="450"/>
              </a:spcAft>
              <a:buSzPts val="966"/>
              <a:buChar char="◼"/>
              <a:defRPr sz="1050">
                <a:solidFill>
                  <a:schemeClr val="dk2"/>
                </a:solidFill>
              </a:defRPr>
            </a:lvl9pPr>
          </a:lstStyle>
          <a:p>
            <a:endParaRPr/>
          </a:p>
        </p:txBody>
      </p:sp>
      <p:sp>
        <p:nvSpPr>
          <p:cNvPr id="112" name="Google Shape;112;p21"/>
          <p:cNvSpPr txBox="1">
            <a:spLocks noGrp="1"/>
          </p:cNvSpPr>
          <p:nvPr>
            <p:ph type="body" idx="2"/>
          </p:nvPr>
        </p:nvSpPr>
        <p:spPr>
          <a:xfrm>
            <a:off x="4305618" y="3946723"/>
            <a:ext cx="4402490" cy="517136"/>
          </a:xfrm>
          <a:prstGeom prst="rect">
            <a:avLst/>
          </a:prstGeom>
          <a:noFill/>
          <a:ln>
            <a:noFill/>
          </a:ln>
        </p:spPr>
        <p:txBody>
          <a:bodyPr spcFirstLastPara="1" wrap="square" lIns="91425" tIns="45700" rIns="91425" bIns="45700" anchor="ctr" anchorCtr="0">
            <a:normAutofit/>
          </a:bodyPr>
          <a:lstStyle>
            <a:lvl1pPr marL="457200" lvl="0" indent="-228600" algn="r">
              <a:spcBef>
                <a:spcPts val="165"/>
              </a:spcBef>
              <a:spcAft>
                <a:spcPts val="0"/>
              </a:spcAft>
              <a:buSzPts val="759"/>
              <a:buNone/>
              <a:defRPr sz="825">
                <a:solidFill>
                  <a:schemeClr val="lt1"/>
                </a:solidFill>
              </a:defRPr>
            </a:lvl1pPr>
            <a:lvl2pPr marL="914400" lvl="1" indent="-228600" algn="l">
              <a:spcBef>
                <a:spcPts val="450"/>
              </a:spcBef>
              <a:spcAft>
                <a:spcPts val="0"/>
              </a:spcAft>
              <a:buSzPts val="759"/>
              <a:buNone/>
              <a:defRPr sz="825"/>
            </a:lvl2pPr>
            <a:lvl3pPr marL="1371600" lvl="2" indent="-228600" algn="l">
              <a:spcBef>
                <a:spcPts val="450"/>
              </a:spcBef>
              <a:spcAft>
                <a:spcPts val="0"/>
              </a:spcAft>
              <a:buSzPts val="690"/>
              <a:buNone/>
              <a:defRPr sz="750"/>
            </a:lvl3pPr>
            <a:lvl4pPr marL="1828800" lvl="3" indent="-228600" algn="l">
              <a:spcBef>
                <a:spcPts val="450"/>
              </a:spcBef>
              <a:spcAft>
                <a:spcPts val="0"/>
              </a:spcAft>
              <a:buSzPts val="621"/>
              <a:buNone/>
              <a:defRPr sz="675"/>
            </a:lvl4pPr>
            <a:lvl5pPr marL="2286000" lvl="4" indent="-228600" algn="l">
              <a:spcBef>
                <a:spcPts val="450"/>
              </a:spcBef>
              <a:spcAft>
                <a:spcPts val="0"/>
              </a:spcAft>
              <a:buSzPts val="621"/>
              <a:buNone/>
              <a:defRPr sz="675"/>
            </a:lvl5pPr>
            <a:lvl6pPr marL="2743200" lvl="5" indent="-228600" algn="l">
              <a:spcBef>
                <a:spcPts val="450"/>
              </a:spcBef>
              <a:spcAft>
                <a:spcPts val="0"/>
              </a:spcAft>
              <a:buSzPts val="621"/>
              <a:buNone/>
              <a:defRPr sz="675"/>
            </a:lvl6pPr>
            <a:lvl7pPr marL="3200400" lvl="6" indent="-228600" algn="l">
              <a:spcBef>
                <a:spcPts val="450"/>
              </a:spcBef>
              <a:spcAft>
                <a:spcPts val="0"/>
              </a:spcAft>
              <a:buSzPts val="621"/>
              <a:buNone/>
              <a:defRPr sz="675"/>
            </a:lvl7pPr>
            <a:lvl8pPr marL="3657600" lvl="7" indent="-228600" algn="l">
              <a:spcBef>
                <a:spcPts val="450"/>
              </a:spcBef>
              <a:spcAft>
                <a:spcPts val="0"/>
              </a:spcAft>
              <a:buSzPts val="621"/>
              <a:buNone/>
              <a:defRPr sz="675"/>
            </a:lvl8pPr>
            <a:lvl9pPr marL="4114800" lvl="8" indent="-228600" algn="l">
              <a:spcBef>
                <a:spcPts val="450"/>
              </a:spcBef>
              <a:spcAft>
                <a:spcPts val="450"/>
              </a:spcAft>
              <a:buSzPts val="621"/>
              <a:buNone/>
              <a:defRPr sz="675"/>
            </a:lvl9pPr>
          </a:lstStyle>
          <a:p>
            <a:endParaRPr/>
          </a:p>
        </p:txBody>
      </p:sp>
      <p:sp>
        <p:nvSpPr>
          <p:cNvPr id="113" name="Google Shape;113;p21"/>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1"/>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1"/>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435895" y="3520042"/>
            <a:ext cx="8272212"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Font typeface="Gill Sans"/>
              <a:buNone/>
              <a:defRPr sz="18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2"/>
          <p:cNvSpPr>
            <a:spLocks noGrp="1"/>
          </p:cNvSpPr>
          <p:nvPr>
            <p:ph type="pic" idx="2"/>
          </p:nvPr>
        </p:nvSpPr>
        <p:spPr>
          <a:xfrm>
            <a:off x="335863" y="449794"/>
            <a:ext cx="8468144" cy="2667939"/>
          </a:xfrm>
          <a:prstGeom prst="rect">
            <a:avLst/>
          </a:prstGeom>
          <a:noFill/>
          <a:ln>
            <a:noFill/>
          </a:ln>
        </p:spPr>
      </p:sp>
      <p:sp>
        <p:nvSpPr>
          <p:cNvPr id="119" name="Google Shape;119;p22"/>
          <p:cNvSpPr txBox="1">
            <a:spLocks noGrp="1"/>
          </p:cNvSpPr>
          <p:nvPr>
            <p:ph type="body" idx="1"/>
          </p:nvPr>
        </p:nvSpPr>
        <p:spPr>
          <a:xfrm>
            <a:off x="435894" y="3945096"/>
            <a:ext cx="8272213" cy="449003"/>
          </a:xfrm>
          <a:prstGeom prst="rect">
            <a:avLst/>
          </a:prstGeom>
          <a:noFill/>
          <a:ln>
            <a:noFill/>
          </a:ln>
        </p:spPr>
        <p:txBody>
          <a:bodyPr spcFirstLastPara="1" wrap="square" lIns="91425" tIns="45700" rIns="91425" bIns="45700" anchor="ctr" anchorCtr="0">
            <a:normAutofit/>
          </a:bodyPr>
          <a:lstStyle>
            <a:lvl1pPr marL="457200" lvl="0" indent="-228600" algn="l">
              <a:spcBef>
                <a:spcPts val="180"/>
              </a:spcBef>
              <a:spcAft>
                <a:spcPts val="0"/>
              </a:spcAft>
              <a:buSzPts val="828"/>
              <a:buNone/>
              <a:defRPr sz="900"/>
            </a:lvl1pPr>
            <a:lvl2pPr marL="914400" lvl="1" indent="-228600" algn="l">
              <a:spcBef>
                <a:spcPts val="450"/>
              </a:spcBef>
              <a:spcAft>
                <a:spcPts val="0"/>
              </a:spcAft>
              <a:buSzPts val="828"/>
              <a:buNone/>
              <a:defRPr sz="900"/>
            </a:lvl2pPr>
            <a:lvl3pPr marL="1371600" lvl="2" indent="-228600" algn="l">
              <a:spcBef>
                <a:spcPts val="450"/>
              </a:spcBef>
              <a:spcAft>
                <a:spcPts val="0"/>
              </a:spcAft>
              <a:buSzPts val="690"/>
              <a:buNone/>
              <a:defRPr sz="750"/>
            </a:lvl3pPr>
            <a:lvl4pPr marL="1828800" lvl="3" indent="-228600" algn="l">
              <a:spcBef>
                <a:spcPts val="450"/>
              </a:spcBef>
              <a:spcAft>
                <a:spcPts val="0"/>
              </a:spcAft>
              <a:buSzPts val="621"/>
              <a:buNone/>
              <a:defRPr sz="675"/>
            </a:lvl4pPr>
            <a:lvl5pPr marL="2286000" lvl="4" indent="-228600" algn="l">
              <a:spcBef>
                <a:spcPts val="450"/>
              </a:spcBef>
              <a:spcAft>
                <a:spcPts val="0"/>
              </a:spcAft>
              <a:buSzPts val="621"/>
              <a:buNone/>
              <a:defRPr sz="675"/>
            </a:lvl5pPr>
            <a:lvl6pPr marL="2743200" lvl="5" indent="-228600" algn="l">
              <a:spcBef>
                <a:spcPts val="450"/>
              </a:spcBef>
              <a:spcAft>
                <a:spcPts val="0"/>
              </a:spcAft>
              <a:buSzPts val="621"/>
              <a:buNone/>
              <a:defRPr sz="675"/>
            </a:lvl6pPr>
            <a:lvl7pPr marL="3200400" lvl="6" indent="-228600" algn="l">
              <a:spcBef>
                <a:spcPts val="450"/>
              </a:spcBef>
              <a:spcAft>
                <a:spcPts val="0"/>
              </a:spcAft>
              <a:buSzPts val="621"/>
              <a:buNone/>
              <a:defRPr sz="675"/>
            </a:lvl7pPr>
            <a:lvl8pPr marL="3657600" lvl="7" indent="-228600" algn="l">
              <a:spcBef>
                <a:spcPts val="450"/>
              </a:spcBef>
              <a:spcAft>
                <a:spcPts val="0"/>
              </a:spcAft>
              <a:buSzPts val="621"/>
              <a:buNone/>
              <a:defRPr sz="675"/>
            </a:lvl8pPr>
            <a:lvl9pPr marL="4114800" lvl="8" indent="-228600" algn="l">
              <a:spcBef>
                <a:spcPts val="450"/>
              </a:spcBef>
              <a:spcAft>
                <a:spcPts val="450"/>
              </a:spcAft>
              <a:buSzPts val="621"/>
              <a:buNone/>
              <a:defRPr sz="675"/>
            </a:lvl9pPr>
          </a:lstStyle>
          <a:p>
            <a:endParaRPr/>
          </a:p>
        </p:txBody>
      </p:sp>
      <p:sp>
        <p:nvSpPr>
          <p:cNvPr id="120" name="Google Shape;120;p22"/>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2"/>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2"/>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600"/>
              <a:buNone/>
              <a:defRPr/>
            </a:lvl1pPr>
            <a:lvl2pPr marL="0" lvl="1" indent="0" algn="r">
              <a:lnSpc>
                <a:spcPct val="100000"/>
              </a:lnSpc>
              <a:spcBef>
                <a:spcPts val="0"/>
              </a:spcBef>
              <a:spcAft>
                <a:spcPts val="0"/>
              </a:spcAft>
              <a:buSzPts val="600"/>
              <a:buNone/>
              <a:defRPr/>
            </a:lvl2pPr>
            <a:lvl3pPr marL="0" lvl="2" indent="0" algn="r">
              <a:lnSpc>
                <a:spcPct val="100000"/>
              </a:lnSpc>
              <a:spcBef>
                <a:spcPts val="0"/>
              </a:spcBef>
              <a:spcAft>
                <a:spcPts val="0"/>
              </a:spcAft>
              <a:buSzPts val="600"/>
              <a:buNone/>
              <a:defRPr/>
            </a:lvl3pPr>
            <a:lvl4pPr marL="0" lvl="3" indent="0" algn="r">
              <a:lnSpc>
                <a:spcPct val="100000"/>
              </a:lnSpc>
              <a:spcBef>
                <a:spcPts val="0"/>
              </a:spcBef>
              <a:spcAft>
                <a:spcPts val="0"/>
              </a:spcAft>
              <a:buSzPts val="600"/>
              <a:buNone/>
              <a:defRPr/>
            </a:lvl4pPr>
            <a:lvl5pPr marL="0" lvl="4" indent="0" algn="r">
              <a:lnSpc>
                <a:spcPct val="100000"/>
              </a:lnSpc>
              <a:spcBef>
                <a:spcPts val="0"/>
              </a:spcBef>
              <a:spcAft>
                <a:spcPts val="0"/>
              </a:spcAft>
              <a:buSzPts val="600"/>
              <a:buNone/>
              <a:defRPr/>
            </a:lvl5pPr>
            <a:lvl6pPr marL="0" lvl="5" indent="0" algn="r">
              <a:lnSpc>
                <a:spcPct val="100000"/>
              </a:lnSpc>
              <a:spcBef>
                <a:spcPts val="0"/>
              </a:spcBef>
              <a:spcAft>
                <a:spcPts val="0"/>
              </a:spcAft>
              <a:buSzPts val="600"/>
              <a:buNone/>
              <a:defRPr/>
            </a:lvl6pPr>
            <a:lvl7pPr marL="0" lvl="6" indent="0" algn="r">
              <a:lnSpc>
                <a:spcPct val="100000"/>
              </a:lnSpc>
              <a:spcBef>
                <a:spcPts val="0"/>
              </a:spcBef>
              <a:spcAft>
                <a:spcPts val="0"/>
              </a:spcAft>
              <a:buSzPts val="600"/>
              <a:buNone/>
              <a:defRPr/>
            </a:lvl7pPr>
            <a:lvl8pPr marL="0" lvl="7" indent="0" algn="r">
              <a:lnSpc>
                <a:spcPct val="100000"/>
              </a:lnSpc>
              <a:spcBef>
                <a:spcPts val="0"/>
              </a:spcBef>
              <a:spcAft>
                <a:spcPts val="0"/>
              </a:spcAft>
              <a:buSzPts val="600"/>
              <a:buNone/>
              <a:defRPr/>
            </a:lvl8pPr>
            <a:lvl9pPr marL="0" lvl="8" indent="0" algn="r">
              <a:lnSpc>
                <a:spcPct val="100000"/>
              </a:lnSpc>
              <a:spcBef>
                <a:spcPts val="0"/>
              </a:spcBef>
              <a:spcAft>
                <a:spcPts val="0"/>
              </a:spcAft>
              <a:buSzPts val="6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23"/>
          <p:cNvSpPr/>
          <p:nvPr/>
        </p:nvSpPr>
        <p:spPr>
          <a:xfrm>
            <a:off x="330214" y="460805"/>
            <a:ext cx="8482004" cy="89197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3250952" y="-1063056"/>
            <a:ext cx="2642096" cy="8272212"/>
          </a:xfrm>
          <a:prstGeom prst="rect">
            <a:avLst/>
          </a:prstGeom>
          <a:noFill/>
          <a:ln>
            <a:noFill/>
          </a:ln>
        </p:spPr>
        <p:txBody>
          <a:bodyPr spcFirstLastPara="1" wrap="square" lIns="91425" tIns="45700" rIns="91425" bIns="45700" anchor="t" anchorCtr="0">
            <a:normAutofit/>
          </a:bodyPr>
          <a:lstStyle>
            <a:lvl1pPr marL="457200" lvl="0" indent="-307467" algn="l">
              <a:spcBef>
                <a:spcPts val="270"/>
              </a:spcBef>
              <a:spcAft>
                <a:spcPts val="0"/>
              </a:spcAft>
              <a:buSzPts val="1242"/>
              <a:buChar char="◼"/>
              <a:defRPr/>
            </a:lvl1pPr>
            <a:lvl2pPr marL="914400" lvl="1" indent="-298704" algn="l">
              <a:spcBef>
                <a:spcPts val="450"/>
              </a:spcBef>
              <a:spcAft>
                <a:spcPts val="0"/>
              </a:spcAft>
              <a:buSzPts val="1104"/>
              <a:buChar char="◼"/>
              <a:defRPr/>
            </a:lvl2pPr>
            <a:lvl3pPr marL="1371600" lvl="2" indent="-289941" algn="l">
              <a:spcBef>
                <a:spcPts val="450"/>
              </a:spcBef>
              <a:spcAft>
                <a:spcPts val="0"/>
              </a:spcAft>
              <a:buSzPts val="966"/>
              <a:buChar char="◼"/>
              <a:defRPr/>
            </a:lvl3pPr>
            <a:lvl4pPr marL="1828800" lvl="3" indent="-281178" algn="l">
              <a:spcBef>
                <a:spcPts val="450"/>
              </a:spcBef>
              <a:spcAft>
                <a:spcPts val="0"/>
              </a:spcAft>
              <a:buSzPts val="828"/>
              <a:buChar char="◼"/>
              <a:defRPr/>
            </a:lvl4pPr>
            <a:lvl5pPr marL="2286000" lvl="4" indent="-281178" algn="l">
              <a:spcBef>
                <a:spcPts val="450"/>
              </a:spcBef>
              <a:spcAft>
                <a:spcPts val="0"/>
              </a:spcAft>
              <a:buSzPts val="828"/>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127" name="Google Shape;127;p23"/>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3"/>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600"/>
              <a:buNone/>
              <a:defRPr/>
            </a:lvl1pPr>
            <a:lvl2pPr marL="0" lvl="1" indent="0" algn="r">
              <a:lnSpc>
                <a:spcPct val="100000"/>
              </a:lnSpc>
              <a:spcBef>
                <a:spcPts val="0"/>
              </a:spcBef>
              <a:spcAft>
                <a:spcPts val="0"/>
              </a:spcAft>
              <a:buSzPts val="600"/>
              <a:buNone/>
              <a:defRPr/>
            </a:lvl2pPr>
            <a:lvl3pPr marL="0" lvl="2" indent="0" algn="r">
              <a:lnSpc>
                <a:spcPct val="100000"/>
              </a:lnSpc>
              <a:spcBef>
                <a:spcPts val="0"/>
              </a:spcBef>
              <a:spcAft>
                <a:spcPts val="0"/>
              </a:spcAft>
              <a:buSzPts val="600"/>
              <a:buNone/>
              <a:defRPr/>
            </a:lvl3pPr>
            <a:lvl4pPr marL="0" lvl="3" indent="0" algn="r">
              <a:lnSpc>
                <a:spcPct val="100000"/>
              </a:lnSpc>
              <a:spcBef>
                <a:spcPts val="0"/>
              </a:spcBef>
              <a:spcAft>
                <a:spcPts val="0"/>
              </a:spcAft>
              <a:buSzPts val="600"/>
              <a:buNone/>
              <a:defRPr/>
            </a:lvl4pPr>
            <a:lvl5pPr marL="0" lvl="4" indent="0" algn="r">
              <a:lnSpc>
                <a:spcPct val="100000"/>
              </a:lnSpc>
              <a:spcBef>
                <a:spcPts val="0"/>
              </a:spcBef>
              <a:spcAft>
                <a:spcPts val="0"/>
              </a:spcAft>
              <a:buSzPts val="600"/>
              <a:buNone/>
              <a:defRPr/>
            </a:lvl5pPr>
            <a:lvl6pPr marL="0" lvl="5" indent="0" algn="r">
              <a:lnSpc>
                <a:spcPct val="100000"/>
              </a:lnSpc>
              <a:spcBef>
                <a:spcPts val="0"/>
              </a:spcBef>
              <a:spcAft>
                <a:spcPts val="0"/>
              </a:spcAft>
              <a:buSzPts val="600"/>
              <a:buNone/>
              <a:defRPr/>
            </a:lvl6pPr>
            <a:lvl7pPr marL="0" lvl="6" indent="0" algn="r">
              <a:lnSpc>
                <a:spcPct val="100000"/>
              </a:lnSpc>
              <a:spcBef>
                <a:spcPts val="0"/>
              </a:spcBef>
              <a:spcAft>
                <a:spcPts val="0"/>
              </a:spcAft>
              <a:buSzPts val="600"/>
              <a:buNone/>
              <a:defRPr/>
            </a:lvl7pPr>
            <a:lvl8pPr marL="0" lvl="7" indent="0" algn="r">
              <a:lnSpc>
                <a:spcPct val="100000"/>
              </a:lnSpc>
              <a:spcBef>
                <a:spcPts val="0"/>
              </a:spcBef>
              <a:spcAft>
                <a:spcPts val="0"/>
              </a:spcAft>
              <a:buSzPts val="600"/>
              <a:buNone/>
              <a:defRPr/>
            </a:lvl8pPr>
            <a:lvl9pPr marL="0" lvl="8" indent="0" algn="r">
              <a:lnSpc>
                <a:spcPct val="100000"/>
              </a:lnSpc>
              <a:spcBef>
                <a:spcPts val="0"/>
              </a:spcBef>
              <a:spcAft>
                <a:spcPts val="0"/>
              </a:spcAft>
              <a:buSzPts val="6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24"/>
          <p:cNvSpPr/>
          <p:nvPr/>
        </p:nvSpPr>
        <p:spPr>
          <a:xfrm>
            <a:off x="6629401" y="449794"/>
            <a:ext cx="2180113" cy="436271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a:spLocks noGrp="1"/>
          </p:cNvSpPr>
          <p:nvPr>
            <p:ph type="title"/>
          </p:nvPr>
        </p:nvSpPr>
        <p:spPr>
          <a:xfrm rot="5400000">
            <a:off x="5437310" y="1698886"/>
            <a:ext cx="3887305" cy="150312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4"/>
          <p:cNvSpPr txBox="1">
            <a:spLocks noGrp="1"/>
          </p:cNvSpPr>
          <p:nvPr>
            <p:ph type="body" idx="1"/>
          </p:nvPr>
        </p:nvSpPr>
        <p:spPr>
          <a:xfrm rot="5400000">
            <a:off x="1598645" y="-510657"/>
            <a:ext cx="3887305" cy="592220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134" name="Google Shape;134;p24"/>
          <p:cNvSpPr txBox="1">
            <a:spLocks noGrp="1"/>
          </p:cNvSpPr>
          <p:nvPr>
            <p:ph type="dt" idx="10"/>
          </p:nvPr>
        </p:nvSpPr>
        <p:spPr>
          <a:xfrm>
            <a:off x="6745255" y="4467103"/>
            <a:ext cx="996106"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4"/>
          <p:cNvSpPr txBox="1">
            <a:spLocks noGrp="1"/>
          </p:cNvSpPr>
          <p:nvPr>
            <p:ph type="ftr" idx="11"/>
          </p:nvPr>
        </p:nvSpPr>
        <p:spPr>
          <a:xfrm>
            <a:off x="581193" y="4463859"/>
            <a:ext cx="592220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4"/>
          <p:cNvSpPr txBox="1">
            <a:spLocks noGrp="1"/>
          </p:cNvSpPr>
          <p:nvPr>
            <p:ph type="sldNum" idx="12"/>
          </p:nvPr>
        </p:nvSpPr>
        <p:spPr>
          <a:xfrm>
            <a:off x="7834962" y="4467103"/>
            <a:ext cx="873146"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75"/>
              <a:buFont typeface="Arial"/>
              <a:buNone/>
              <a:defRPr sz="675" b="0" i="0" u="none" strike="noStrike" cap="none">
                <a:solidFill>
                  <a:srgbClr val="9F276A"/>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6"/>
        <p:cNvGrpSpPr/>
        <p:nvPr/>
      </p:nvGrpSpPr>
      <p:grpSpPr>
        <a:xfrm>
          <a:off x="0" y="0"/>
          <a:ext cx="0" cy="0"/>
          <a:chOff x="0" y="0"/>
          <a:chExt cx="0" cy="0"/>
        </a:xfrm>
      </p:grpSpPr>
      <p:sp>
        <p:nvSpPr>
          <p:cNvPr id="147" name="Google Shape;147;p26"/>
          <p:cNvSpPr/>
          <p:nvPr/>
        </p:nvSpPr>
        <p:spPr>
          <a:xfrm>
            <a:off x="330214" y="460805"/>
            <a:ext cx="8482004" cy="89197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6"/>
          <p:cNvSpPr txBox="1">
            <a:spLocks noGrp="1"/>
          </p:cNvSpPr>
          <p:nvPr>
            <p:ph type="body" idx="1"/>
          </p:nvPr>
        </p:nvSpPr>
        <p:spPr>
          <a:xfrm>
            <a:off x="435895" y="1635373"/>
            <a:ext cx="8272211" cy="275872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150" name="Google Shape;150;p26"/>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6"/>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6"/>
          <p:cNvSpPr txBox="1">
            <a:spLocks noGrp="1"/>
          </p:cNvSpPr>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600"/>
              <a:buNone/>
              <a:defRPr/>
            </a:lvl1pPr>
            <a:lvl2pPr marL="0" lvl="1" indent="0" algn="r">
              <a:lnSpc>
                <a:spcPct val="100000"/>
              </a:lnSpc>
              <a:spcBef>
                <a:spcPts val="0"/>
              </a:spcBef>
              <a:spcAft>
                <a:spcPts val="0"/>
              </a:spcAft>
              <a:buSzPts val="600"/>
              <a:buNone/>
              <a:defRPr/>
            </a:lvl2pPr>
            <a:lvl3pPr marL="0" lvl="2" indent="0" algn="r">
              <a:lnSpc>
                <a:spcPct val="100000"/>
              </a:lnSpc>
              <a:spcBef>
                <a:spcPts val="0"/>
              </a:spcBef>
              <a:spcAft>
                <a:spcPts val="0"/>
              </a:spcAft>
              <a:buSzPts val="600"/>
              <a:buNone/>
              <a:defRPr/>
            </a:lvl3pPr>
            <a:lvl4pPr marL="0" lvl="3" indent="0" algn="r">
              <a:lnSpc>
                <a:spcPct val="100000"/>
              </a:lnSpc>
              <a:spcBef>
                <a:spcPts val="0"/>
              </a:spcBef>
              <a:spcAft>
                <a:spcPts val="0"/>
              </a:spcAft>
              <a:buSzPts val="600"/>
              <a:buNone/>
              <a:defRPr/>
            </a:lvl4pPr>
            <a:lvl5pPr marL="0" lvl="4" indent="0" algn="r">
              <a:lnSpc>
                <a:spcPct val="100000"/>
              </a:lnSpc>
              <a:spcBef>
                <a:spcPts val="0"/>
              </a:spcBef>
              <a:spcAft>
                <a:spcPts val="0"/>
              </a:spcAft>
              <a:buSzPts val="600"/>
              <a:buNone/>
              <a:defRPr/>
            </a:lvl5pPr>
            <a:lvl6pPr marL="0" lvl="5" indent="0" algn="r">
              <a:lnSpc>
                <a:spcPct val="100000"/>
              </a:lnSpc>
              <a:spcBef>
                <a:spcPts val="0"/>
              </a:spcBef>
              <a:spcAft>
                <a:spcPts val="0"/>
              </a:spcAft>
              <a:buSzPts val="600"/>
              <a:buNone/>
              <a:defRPr/>
            </a:lvl6pPr>
            <a:lvl7pPr marL="0" lvl="6" indent="0" algn="r">
              <a:lnSpc>
                <a:spcPct val="100000"/>
              </a:lnSpc>
              <a:spcBef>
                <a:spcPts val="0"/>
              </a:spcBef>
              <a:spcAft>
                <a:spcPts val="0"/>
              </a:spcAft>
              <a:buSzPts val="600"/>
              <a:buNone/>
              <a:defRPr/>
            </a:lvl7pPr>
            <a:lvl8pPr marL="0" lvl="7" indent="0" algn="r">
              <a:lnSpc>
                <a:spcPct val="100000"/>
              </a:lnSpc>
              <a:spcBef>
                <a:spcPts val="0"/>
              </a:spcBef>
              <a:spcAft>
                <a:spcPts val="0"/>
              </a:spcAft>
              <a:buSzPts val="600"/>
              <a:buNone/>
              <a:defRPr/>
            </a:lvl8pPr>
            <a:lvl9pPr marL="0" lvl="8" indent="0" algn="r">
              <a:lnSpc>
                <a:spcPct val="100000"/>
              </a:lnSpc>
              <a:spcBef>
                <a:spcPts val="0"/>
              </a:spcBef>
              <a:spcAft>
                <a:spcPts val="0"/>
              </a:spcAft>
              <a:buSzPts val="6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35894" y="528843"/>
            <a:ext cx="8272212" cy="892166"/>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100"/>
              <a:buFont typeface="Gill Sans"/>
              <a:buNone/>
              <a:defRPr sz="21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2" name="Google Shape;52;p13"/>
          <p:cNvSpPr txBox="1">
            <a:spLocks noGrp="1"/>
          </p:cNvSpPr>
          <p:nvPr>
            <p:ph type="body" idx="1"/>
          </p:nvPr>
        </p:nvSpPr>
        <p:spPr>
          <a:xfrm>
            <a:off x="435894" y="1752002"/>
            <a:ext cx="8272212" cy="2642096"/>
          </a:xfrm>
          <a:prstGeom prst="rect">
            <a:avLst/>
          </a:prstGeom>
          <a:noFill/>
          <a:ln>
            <a:noFill/>
          </a:ln>
        </p:spPr>
        <p:txBody>
          <a:bodyPr spcFirstLastPara="1" wrap="square" lIns="91425" tIns="45700" rIns="91425" bIns="45700" anchor="ctr" anchorCtr="0">
            <a:normAutofit/>
          </a:bodyPr>
          <a:lstStyle>
            <a:lvl1pPr marL="457200" marR="0" lvl="0" indent="-307467" algn="l" rtl="0">
              <a:spcBef>
                <a:spcPts val="270"/>
              </a:spcBef>
              <a:spcAft>
                <a:spcPts val="0"/>
              </a:spcAft>
              <a:buClr>
                <a:schemeClr val="accent2"/>
              </a:buClr>
              <a:buSzPts val="1242"/>
              <a:buFont typeface="Noto Sans Symbols"/>
              <a:buChar char="◼"/>
              <a:defRPr sz="1350" b="0" i="0" u="none" strike="noStrike" cap="none">
                <a:solidFill>
                  <a:schemeClr val="dk2"/>
                </a:solidFill>
                <a:latin typeface="Gill Sans"/>
                <a:ea typeface="Gill Sans"/>
                <a:cs typeface="Gill Sans"/>
                <a:sym typeface="Gill Sans"/>
              </a:defRPr>
            </a:lvl1pPr>
            <a:lvl2pPr marL="914400" marR="0" lvl="1" indent="-298704" algn="l" rtl="0">
              <a:spcBef>
                <a:spcPts val="45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2pPr>
            <a:lvl3pPr marL="1371600" marR="0" lvl="2" indent="-289941" algn="l" rtl="0">
              <a:spcBef>
                <a:spcPts val="450"/>
              </a:spcBef>
              <a:spcAft>
                <a:spcPts val="0"/>
              </a:spcAft>
              <a:buClr>
                <a:schemeClr val="accent2"/>
              </a:buClr>
              <a:buSzPts val="966"/>
              <a:buFont typeface="Noto Sans Symbols"/>
              <a:buChar char="◼"/>
              <a:defRPr sz="1050" b="0" i="0" u="none" strike="noStrike" cap="none">
                <a:solidFill>
                  <a:schemeClr val="dk2"/>
                </a:solidFill>
                <a:latin typeface="Gill Sans"/>
                <a:ea typeface="Gill Sans"/>
                <a:cs typeface="Gill Sans"/>
                <a:sym typeface="Gill Sans"/>
              </a:defRPr>
            </a:lvl3pPr>
            <a:lvl4pPr marL="1828800" marR="0" lvl="3"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4pPr>
            <a:lvl5pPr marL="2286000" marR="0" lvl="4"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5pPr>
            <a:lvl6pPr marL="2743200" marR="0" lvl="5"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6pPr>
            <a:lvl7pPr marL="3200400" marR="0" lvl="6"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7pPr>
            <a:lvl8pPr marL="3657600" marR="0" lvl="7"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8pPr>
            <a:lvl9pPr marL="4114800" marR="0" lvl="8" indent="-281178" algn="l" rtl="0">
              <a:spcBef>
                <a:spcPts val="450"/>
              </a:spcBef>
              <a:spcAft>
                <a:spcPts val="45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9pPr>
          </a:lstStyle>
          <a:p>
            <a:endParaRPr/>
          </a:p>
        </p:txBody>
      </p:sp>
      <p:sp>
        <p:nvSpPr>
          <p:cNvPr id="53" name="Google Shape;53;p13"/>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675" b="0" i="0" u="none" strike="noStrike" cap="none">
                <a:solidFill>
                  <a:schemeClr val="accent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675" b="0" i="0" u="none" strike="noStrike" cap="none">
                <a:solidFill>
                  <a:schemeClr val="accent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3"/>
          <p:cNvSpPr/>
          <p:nvPr/>
        </p:nvSpPr>
        <p:spPr>
          <a:xfrm>
            <a:off x="334901" y="342900"/>
            <a:ext cx="2777490" cy="712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6031610" y="340232"/>
            <a:ext cx="2777490" cy="73916"/>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181373" y="342900"/>
            <a:ext cx="2777490" cy="6858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435894" y="528843"/>
            <a:ext cx="8272212" cy="892166"/>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1"/>
              </a:buClr>
              <a:buSzPts val="2100"/>
              <a:buFont typeface="Gill Sans"/>
              <a:buNone/>
              <a:defRPr sz="21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9" name="Google Shape;139;p25"/>
          <p:cNvSpPr txBox="1">
            <a:spLocks noGrp="1"/>
          </p:cNvSpPr>
          <p:nvPr>
            <p:ph type="body" idx="1"/>
          </p:nvPr>
        </p:nvSpPr>
        <p:spPr>
          <a:xfrm>
            <a:off x="435894" y="1752002"/>
            <a:ext cx="8272212" cy="2642096"/>
          </a:xfrm>
          <a:prstGeom prst="rect">
            <a:avLst/>
          </a:prstGeom>
          <a:noFill/>
          <a:ln>
            <a:noFill/>
          </a:ln>
        </p:spPr>
        <p:txBody>
          <a:bodyPr spcFirstLastPara="1" wrap="square" lIns="91425" tIns="45700" rIns="91425" bIns="45700" anchor="ctr" anchorCtr="0">
            <a:normAutofit/>
          </a:bodyPr>
          <a:lstStyle>
            <a:lvl1pPr marL="457200" marR="0" lvl="0" indent="-307467" algn="l" rtl="0">
              <a:spcBef>
                <a:spcPts val="270"/>
              </a:spcBef>
              <a:spcAft>
                <a:spcPts val="0"/>
              </a:spcAft>
              <a:buClr>
                <a:schemeClr val="accent2"/>
              </a:buClr>
              <a:buSzPts val="1242"/>
              <a:buFont typeface="Noto Sans Symbols"/>
              <a:buChar char="◼"/>
              <a:defRPr sz="1350" b="0" i="0" u="none" strike="noStrike" cap="none">
                <a:solidFill>
                  <a:schemeClr val="lt2"/>
                </a:solidFill>
                <a:latin typeface="Gill Sans"/>
                <a:ea typeface="Gill Sans"/>
                <a:cs typeface="Gill Sans"/>
                <a:sym typeface="Gill Sans"/>
              </a:defRPr>
            </a:lvl1pPr>
            <a:lvl2pPr marL="914400" marR="0" lvl="1" indent="-298704" algn="l" rtl="0">
              <a:spcBef>
                <a:spcPts val="45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2pPr>
            <a:lvl3pPr marL="1371600" marR="0" lvl="2" indent="-289941" algn="l" rtl="0">
              <a:spcBef>
                <a:spcPts val="450"/>
              </a:spcBef>
              <a:spcAft>
                <a:spcPts val="0"/>
              </a:spcAft>
              <a:buClr>
                <a:schemeClr val="accent2"/>
              </a:buClr>
              <a:buSzPts val="966"/>
              <a:buFont typeface="Noto Sans Symbols"/>
              <a:buChar char="◼"/>
              <a:defRPr sz="1050" b="0" i="0" u="none" strike="noStrike" cap="none">
                <a:solidFill>
                  <a:schemeClr val="lt2"/>
                </a:solidFill>
                <a:latin typeface="Gill Sans"/>
                <a:ea typeface="Gill Sans"/>
                <a:cs typeface="Gill Sans"/>
                <a:sym typeface="Gill Sans"/>
              </a:defRPr>
            </a:lvl3pPr>
            <a:lvl4pPr marL="1828800" marR="0" lvl="3" indent="-281178" algn="l" rtl="0">
              <a:spcBef>
                <a:spcPts val="450"/>
              </a:spcBef>
              <a:spcAft>
                <a:spcPts val="0"/>
              </a:spcAft>
              <a:buClr>
                <a:schemeClr val="accent2"/>
              </a:buClr>
              <a:buSzPts val="828"/>
              <a:buFont typeface="Noto Sans Symbols"/>
              <a:buChar char="◼"/>
              <a:defRPr sz="900" b="0" i="0" u="none" strike="noStrike" cap="none">
                <a:solidFill>
                  <a:schemeClr val="lt2"/>
                </a:solidFill>
                <a:latin typeface="Gill Sans"/>
                <a:ea typeface="Gill Sans"/>
                <a:cs typeface="Gill Sans"/>
                <a:sym typeface="Gill Sans"/>
              </a:defRPr>
            </a:lvl4pPr>
            <a:lvl5pPr marL="2286000" marR="0" lvl="4" indent="-281178" algn="l" rtl="0">
              <a:spcBef>
                <a:spcPts val="450"/>
              </a:spcBef>
              <a:spcAft>
                <a:spcPts val="0"/>
              </a:spcAft>
              <a:buClr>
                <a:schemeClr val="accent2"/>
              </a:buClr>
              <a:buSzPts val="828"/>
              <a:buFont typeface="Noto Sans Symbols"/>
              <a:buChar char="◼"/>
              <a:defRPr sz="900" b="0" i="0" u="none" strike="noStrike" cap="none">
                <a:solidFill>
                  <a:schemeClr val="lt2"/>
                </a:solidFill>
                <a:latin typeface="Gill Sans"/>
                <a:ea typeface="Gill Sans"/>
                <a:cs typeface="Gill Sans"/>
                <a:sym typeface="Gill Sans"/>
              </a:defRPr>
            </a:lvl5pPr>
            <a:lvl6pPr marL="2743200" marR="0" lvl="5" indent="-281178" algn="l" rtl="0">
              <a:spcBef>
                <a:spcPts val="450"/>
              </a:spcBef>
              <a:spcAft>
                <a:spcPts val="0"/>
              </a:spcAft>
              <a:buClr>
                <a:schemeClr val="accent2"/>
              </a:buClr>
              <a:buSzPts val="828"/>
              <a:buFont typeface="Noto Sans Symbols"/>
              <a:buChar char="◼"/>
              <a:defRPr sz="900" b="0" i="0" u="none" strike="noStrike" cap="none">
                <a:solidFill>
                  <a:schemeClr val="lt2"/>
                </a:solidFill>
                <a:latin typeface="Gill Sans"/>
                <a:ea typeface="Gill Sans"/>
                <a:cs typeface="Gill Sans"/>
                <a:sym typeface="Gill Sans"/>
              </a:defRPr>
            </a:lvl6pPr>
            <a:lvl7pPr marL="3200400" marR="0" lvl="6" indent="-281178" algn="l" rtl="0">
              <a:spcBef>
                <a:spcPts val="450"/>
              </a:spcBef>
              <a:spcAft>
                <a:spcPts val="0"/>
              </a:spcAft>
              <a:buClr>
                <a:schemeClr val="accent2"/>
              </a:buClr>
              <a:buSzPts val="828"/>
              <a:buFont typeface="Noto Sans Symbols"/>
              <a:buChar char="◼"/>
              <a:defRPr sz="900" b="0" i="0" u="none" strike="noStrike" cap="none">
                <a:solidFill>
                  <a:schemeClr val="lt2"/>
                </a:solidFill>
                <a:latin typeface="Gill Sans"/>
                <a:ea typeface="Gill Sans"/>
                <a:cs typeface="Gill Sans"/>
                <a:sym typeface="Gill Sans"/>
              </a:defRPr>
            </a:lvl7pPr>
            <a:lvl8pPr marL="3657600" marR="0" lvl="7" indent="-281178" algn="l" rtl="0">
              <a:spcBef>
                <a:spcPts val="450"/>
              </a:spcBef>
              <a:spcAft>
                <a:spcPts val="0"/>
              </a:spcAft>
              <a:buClr>
                <a:schemeClr val="accent2"/>
              </a:buClr>
              <a:buSzPts val="828"/>
              <a:buFont typeface="Noto Sans Symbols"/>
              <a:buChar char="◼"/>
              <a:defRPr sz="900" b="0" i="0" u="none" strike="noStrike" cap="none">
                <a:solidFill>
                  <a:schemeClr val="lt2"/>
                </a:solidFill>
                <a:latin typeface="Gill Sans"/>
                <a:ea typeface="Gill Sans"/>
                <a:cs typeface="Gill Sans"/>
                <a:sym typeface="Gill Sans"/>
              </a:defRPr>
            </a:lvl8pPr>
            <a:lvl9pPr marL="4114800" marR="0" lvl="8" indent="-281178" algn="l" rtl="0">
              <a:spcBef>
                <a:spcPts val="450"/>
              </a:spcBef>
              <a:spcAft>
                <a:spcPts val="450"/>
              </a:spcAft>
              <a:buClr>
                <a:schemeClr val="accent2"/>
              </a:buClr>
              <a:buSzPts val="828"/>
              <a:buFont typeface="Noto Sans Symbols"/>
              <a:buChar char="◼"/>
              <a:defRPr sz="900" b="0" i="0" u="none" strike="noStrike" cap="none">
                <a:solidFill>
                  <a:schemeClr val="lt2"/>
                </a:solidFill>
                <a:latin typeface="Gill Sans"/>
                <a:ea typeface="Gill Sans"/>
                <a:cs typeface="Gill Sans"/>
                <a:sym typeface="Gill Sans"/>
              </a:defRPr>
            </a:lvl9pPr>
          </a:lstStyle>
          <a:p>
            <a:endParaRPr/>
          </a:p>
        </p:txBody>
      </p:sp>
      <p:sp>
        <p:nvSpPr>
          <p:cNvPr id="140" name="Google Shape;140;p25"/>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675" b="0" i="0" u="none" strike="noStrike" cap="none">
                <a:solidFill>
                  <a:schemeClr val="accent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1" name="Google Shape;141;p25"/>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675" b="0" i="0" u="none" strike="noStrike" cap="none">
                <a:solidFill>
                  <a:schemeClr val="accent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2" name="Google Shape;142;p25"/>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75"/>
              <a:buFont typeface="Arial"/>
              <a:buNone/>
              <a:defRPr sz="675"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43" name="Google Shape;143;p25"/>
          <p:cNvSpPr/>
          <p:nvPr/>
        </p:nvSpPr>
        <p:spPr>
          <a:xfrm>
            <a:off x="334901" y="342900"/>
            <a:ext cx="2777490" cy="712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5"/>
          <p:cNvSpPr/>
          <p:nvPr/>
        </p:nvSpPr>
        <p:spPr>
          <a:xfrm>
            <a:off x="6031610" y="340232"/>
            <a:ext cx="2777490" cy="73916"/>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5"/>
          <p:cNvSpPr/>
          <p:nvPr/>
        </p:nvSpPr>
        <p:spPr>
          <a:xfrm>
            <a:off x="3181373" y="342900"/>
            <a:ext cx="2777490" cy="6858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erickahoule.github.io/project_3_group_1_wine/index.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hyperlink" Target="https://smu.bootcampcontent.com/SMU-Coding-Bootcamp/smu-dal-data-pt-06-2021-u-c/-/tree/master/01-Lesson-Plans/15-Mapping-Web/2/Activities/02-Evr_CrimeHeatmap/Solved%20-%20Booth%20-%20Bootstrap" TargetMode="External"/><Relationship Id="rId3" Type="http://schemas.openxmlformats.org/officeDocument/2006/relationships/hyperlink" Target="https://www.kaggle.com/zynicide/wine-reviews" TargetMode="External"/><Relationship Id="rId7" Type="http://schemas.openxmlformats.org/officeDocument/2006/relationships/hyperlink" Target="https://jsfiddle.net/gh/get/library/pure/highcharts/highcharts/tree/master/samples/highcharts/demo/packed-bubble-split"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www.highcharts.com/demo/packed-bubble-split" TargetMode="External"/><Relationship Id="rId5" Type="http://schemas.openxmlformats.org/officeDocument/2006/relationships/hyperlink" Target="https://github.com/06S197GT/SMU-Project-1" TargetMode="External"/><Relationship Id="rId4" Type="http://schemas.openxmlformats.org/officeDocument/2006/relationships/hyperlink" Target="https://www.kaggle.com/zynicide/wine-reviews?select=winemag-data_first150k.csv" TargetMode="External"/><Relationship Id="rId9" Type="http://schemas.openxmlformats.org/officeDocument/2006/relationships/hyperlink" Target="https://observablehq.com/@shuaihaofzny/sunburst-map-of-nyc-crime-data-in-201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27"/>
          <p:cNvSpPr/>
          <p:nvPr/>
        </p:nvSpPr>
        <p:spPr>
          <a:xfrm>
            <a:off x="334900" y="342900"/>
            <a:ext cx="2777490" cy="7124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6031610" y="340232"/>
            <a:ext cx="2777490" cy="73915"/>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3181372" y="342900"/>
            <a:ext cx="2777490" cy="6858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330214" y="460805"/>
            <a:ext cx="8482004" cy="89197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285750" marR="0" lvl="0" indent="-196850" algn="ctr" rtl="0">
              <a:lnSpc>
                <a:spcPct val="100000"/>
              </a:lnSpc>
              <a:spcBef>
                <a:spcPts val="0"/>
              </a:spcBef>
              <a:spcAft>
                <a:spcPts val="0"/>
              </a:spcAft>
              <a:buClr>
                <a:schemeClr val="accent1"/>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 name="Google Shape;162;p27"/>
          <p:cNvSpPr/>
          <p:nvPr/>
        </p:nvSpPr>
        <p:spPr>
          <a:xfrm>
            <a:off x="0" y="0"/>
            <a:ext cx="4584892"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3" name="Google Shape;163;p27"/>
          <p:cNvSpPr txBox="1">
            <a:spLocks noGrp="1"/>
          </p:cNvSpPr>
          <p:nvPr>
            <p:ph type="ctrTitle"/>
          </p:nvPr>
        </p:nvSpPr>
        <p:spPr>
          <a:xfrm>
            <a:off x="482601" y="775041"/>
            <a:ext cx="3619692" cy="361905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5400"/>
              <a:buFont typeface="Gill Sans"/>
              <a:buNone/>
            </a:pPr>
            <a:br>
              <a:rPr lang="en" sz="4100">
                <a:solidFill>
                  <a:srgbClr val="FFFFFF"/>
                </a:solidFill>
              </a:rPr>
            </a:br>
            <a:r>
              <a:rPr lang="en" sz="4100">
                <a:solidFill>
                  <a:srgbClr val="FFFFFF"/>
                </a:solidFill>
              </a:rPr>
              <a:t>LADY WINE GEEKS </a:t>
            </a:r>
            <a:endParaRPr/>
          </a:p>
        </p:txBody>
      </p:sp>
      <p:sp>
        <p:nvSpPr>
          <p:cNvPr id="164" name="Google Shape;164;p27"/>
          <p:cNvSpPr/>
          <p:nvPr/>
        </p:nvSpPr>
        <p:spPr>
          <a:xfrm>
            <a:off x="481934" y="345651"/>
            <a:ext cx="3621024" cy="8374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087080" y="345651"/>
            <a:ext cx="3621024" cy="837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txBox="1">
            <a:spLocks noGrp="1"/>
          </p:cNvSpPr>
          <p:nvPr>
            <p:ph type="subTitle" idx="1"/>
          </p:nvPr>
        </p:nvSpPr>
        <p:spPr>
          <a:xfrm>
            <a:off x="4915105" y="3072384"/>
            <a:ext cx="4049499" cy="1269068"/>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722"/>
              <a:buNone/>
            </a:pPr>
            <a:r>
              <a:rPr lang="en" sz="1500" b="1">
                <a:solidFill>
                  <a:schemeClr val="dk1"/>
                </a:solidFill>
                <a:latin typeface="Garamond"/>
                <a:ea typeface="Garamond"/>
                <a:cs typeface="Garamond"/>
                <a:sym typeface="Garamond"/>
              </a:rPr>
              <a:t>PROJECT 3 - GROUP 1</a:t>
            </a:r>
            <a:endParaRPr sz="1500">
              <a:solidFill>
                <a:schemeClr val="dk1"/>
              </a:solidFill>
            </a:endParaRPr>
          </a:p>
          <a:p>
            <a:pPr marL="0" lvl="0" indent="0" algn="l" rtl="0">
              <a:lnSpc>
                <a:spcPct val="90000"/>
              </a:lnSpc>
              <a:spcBef>
                <a:spcPts val="800"/>
              </a:spcBef>
              <a:spcAft>
                <a:spcPts val="0"/>
              </a:spcAft>
              <a:buSzPts val="1722"/>
              <a:buNone/>
            </a:pPr>
            <a:r>
              <a:rPr lang="en" sz="1500" b="1">
                <a:solidFill>
                  <a:schemeClr val="dk1"/>
                </a:solidFill>
                <a:latin typeface="Garamond"/>
                <a:ea typeface="Garamond"/>
                <a:cs typeface="Garamond"/>
                <a:sym typeface="Garamond"/>
              </a:rPr>
              <a:t>ERICKA HOULE, ALISH</a:t>
            </a:r>
            <a:r>
              <a:rPr lang="en" sz="1500" b="1">
                <a:solidFill>
                  <a:schemeClr val="dk1"/>
                </a:solidFill>
              </a:rPr>
              <a:t>A</a:t>
            </a:r>
            <a:r>
              <a:rPr lang="en" sz="1500" b="1">
                <a:solidFill>
                  <a:schemeClr val="dk1"/>
                </a:solidFill>
                <a:latin typeface="Garamond"/>
                <a:ea typeface="Garamond"/>
                <a:cs typeface="Garamond"/>
                <a:sym typeface="Garamond"/>
              </a:rPr>
              <a:t> HILL, DIANA MELENDEZ</a:t>
            </a:r>
            <a:endParaRPr sz="1500">
              <a:solidFill>
                <a:schemeClr val="dk1"/>
              </a:solidFill>
            </a:endParaRPr>
          </a:p>
          <a:p>
            <a:pPr marL="0" lvl="0" indent="0" algn="l" rtl="0">
              <a:lnSpc>
                <a:spcPct val="90000"/>
              </a:lnSpc>
              <a:spcBef>
                <a:spcPts val="800"/>
              </a:spcBef>
              <a:spcAft>
                <a:spcPts val="0"/>
              </a:spcAft>
              <a:buSzPts val="1722"/>
              <a:buNone/>
            </a:pPr>
            <a:r>
              <a:rPr lang="en" sz="1500" b="1">
                <a:solidFill>
                  <a:schemeClr val="dk1"/>
                </a:solidFill>
                <a:latin typeface="Garamond"/>
                <a:ea typeface="Garamond"/>
                <a:cs typeface="Garamond"/>
                <a:sym typeface="Garamond"/>
              </a:rPr>
              <a:t>OCTOBER 2021</a:t>
            </a:r>
            <a:endParaRPr sz="1500">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28"/>
          <p:cNvSpPr/>
          <p:nvPr/>
        </p:nvSpPr>
        <p:spPr>
          <a:xfrm>
            <a:off x="334900" y="342900"/>
            <a:ext cx="2777490" cy="7124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a:off x="6031610" y="340232"/>
            <a:ext cx="2777490" cy="73915"/>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a:off x="3181372" y="342900"/>
            <a:ext cx="2777490" cy="6858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334900" y="2314323"/>
            <a:ext cx="8447150" cy="2478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76" name="Google Shape;176;p28"/>
          <p:cNvPicPr preferRelativeResize="0"/>
          <p:nvPr/>
        </p:nvPicPr>
        <p:blipFill rotWithShape="1">
          <a:blip r:embed="rId3">
            <a:alphaModFix/>
          </a:blip>
          <a:srcRect t="2154" r="-2" b="20801"/>
          <a:stretch/>
        </p:blipFill>
        <p:spPr>
          <a:xfrm>
            <a:off x="334899" y="480826"/>
            <a:ext cx="5623298" cy="2599427"/>
          </a:xfrm>
          <a:prstGeom prst="rect">
            <a:avLst/>
          </a:prstGeom>
          <a:noFill/>
          <a:ln>
            <a:noFill/>
          </a:ln>
        </p:spPr>
      </p:pic>
      <p:grpSp>
        <p:nvGrpSpPr>
          <p:cNvPr id="177" name="Google Shape;177;p28"/>
          <p:cNvGrpSpPr/>
          <p:nvPr/>
        </p:nvGrpSpPr>
        <p:grpSpPr>
          <a:xfrm>
            <a:off x="334899" y="340232"/>
            <a:ext cx="8474201" cy="4452690"/>
            <a:chOff x="446533" y="453643"/>
            <a:chExt cx="11298934" cy="5936922"/>
          </a:xfrm>
        </p:grpSpPr>
        <p:sp>
          <p:nvSpPr>
            <p:cNvPr id="178" name="Google Shape;178;p28"/>
            <p:cNvSpPr/>
            <p:nvPr/>
          </p:nvSpPr>
          <p:spPr>
            <a:xfrm>
              <a:off x="446533" y="4199467"/>
              <a:ext cx="11296733" cy="21910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8"/>
          <p:cNvSpPr txBox="1">
            <a:spLocks noGrp="1"/>
          </p:cNvSpPr>
          <p:nvPr>
            <p:ph type="title"/>
          </p:nvPr>
        </p:nvSpPr>
        <p:spPr>
          <a:xfrm>
            <a:off x="435893" y="3251127"/>
            <a:ext cx="8245162" cy="85565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3300"/>
              <a:buFont typeface="Gill Sans"/>
              <a:buNone/>
            </a:pPr>
            <a:r>
              <a:rPr lang="en" sz="3600">
                <a:solidFill>
                  <a:srgbClr val="FFFFFF"/>
                </a:solidFill>
              </a:rPr>
              <a:t>INSPIRATION &amp; REASONING </a:t>
            </a:r>
            <a:endParaRPr/>
          </a:p>
        </p:txBody>
      </p:sp>
      <p:sp>
        <p:nvSpPr>
          <p:cNvPr id="183" name="Google Shape;183;p28"/>
          <p:cNvSpPr txBox="1">
            <a:spLocks noGrp="1"/>
          </p:cNvSpPr>
          <p:nvPr>
            <p:ph type="body" idx="1"/>
          </p:nvPr>
        </p:nvSpPr>
        <p:spPr>
          <a:xfrm>
            <a:off x="435895" y="4106784"/>
            <a:ext cx="8245160" cy="44274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80"/>
              </a:spcBef>
              <a:spcAft>
                <a:spcPts val="600"/>
              </a:spcAft>
              <a:buSzPts val="828"/>
              <a:buNone/>
            </a:pPr>
            <a:r>
              <a:rPr lang="en" sz="1300" b="1" cap="none">
                <a:solidFill>
                  <a:srgbClr val="EBEBEB"/>
                </a:solidFill>
              </a:rPr>
              <a:t>NAPA VALLEY / EUROPEAN </a:t>
            </a:r>
            <a:br>
              <a:rPr lang="en" sz="1300" b="1" cap="none">
                <a:solidFill>
                  <a:srgbClr val="EBEBEB"/>
                </a:solidFill>
              </a:rPr>
            </a:br>
            <a:r>
              <a:rPr lang="en" sz="1300" b="1" cap="none">
                <a:solidFill>
                  <a:srgbClr val="EBEBEB"/>
                </a:solidFill>
              </a:rPr>
              <a:t>STYLE STAYCATION. </a:t>
            </a:r>
            <a:endParaRPr sz="1750" b="1"/>
          </a:p>
        </p:txBody>
      </p:sp>
      <p:pic>
        <p:nvPicPr>
          <p:cNvPr id="184" name="Google Shape;184;p28"/>
          <p:cNvPicPr preferRelativeResize="0"/>
          <p:nvPr/>
        </p:nvPicPr>
        <p:blipFill rotWithShape="1">
          <a:blip r:embed="rId4">
            <a:alphaModFix/>
          </a:blip>
          <a:srcRect l="22906" r="5791" b="3"/>
          <a:stretch/>
        </p:blipFill>
        <p:spPr>
          <a:xfrm>
            <a:off x="6027180" y="480826"/>
            <a:ext cx="2776826" cy="25994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29"/>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0" name="Google Shape;190;p29"/>
          <p:cNvSpPr/>
          <p:nvPr/>
        </p:nvSpPr>
        <p:spPr>
          <a:xfrm>
            <a:off x="367935" y="364258"/>
            <a:ext cx="3131058" cy="44165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 name="Google Shape;191;p29"/>
          <p:cNvSpPr txBox="1">
            <a:spLocks noGrp="1"/>
          </p:cNvSpPr>
          <p:nvPr>
            <p:ph type="title"/>
          </p:nvPr>
        </p:nvSpPr>
        <p:spPr>
          <a:xfrm>
            <a:off x="719367" y="835323"/>
            <a:ext cx="2452312" cy="3468245"/>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262626"/>
              </a:buClr>
              <a:buSzPts val="3300"/>
              <a:buFont typeface="Garamond"/>
              <a:buNone/>
            </a:pPr>
            <a:r>
              <a:rPr lang="en" sz="2400" b="1">
                <a:solidFill>
                  <a:srgbClr val="FFFFFF"/>
                </a:solidFill>
              </a:rPr>
              <a:t>DESIGN CHOICES</a:t>
            </a:r>
            <a:endParaRPr/>
          </a:p>
        </p:txBody>
      </p:sp>
      <p:sp>
        <p:nvSpPr>
          <p:cNvPr id="192" name="Google Shape;192;p29"/>
          <p:cNvSpPr txBox="1">
            <a:spLocks noGrp="1"/>
          </p:cNvSpPr>
          <p:nvPr>
            <p:ph type="body" idx="1"/>
          </p:nvPr>
        </p:nvSpPr>
        <p:spPr>
          <a:xfrm>
            <a:off x="3866928" y="835323"/>
            <a:ext cx="4581135" cy="3468245"/>
          </a:xfrm>
          <a:prstGeom prst="rect">
            <a:avLst/>
          </a:prstGeom>
          <a:noFill/>
          <a:ln>
            <a:noFill/>
          </a:ln>
        </p:spPr>
        <p:txBody>
          <a:bodyPr spcFirstLastPara="1" wrap="square" lIns="68575" tIns="34275" rIns="68575" bIns="34275" anchor="ctr" anchorCtr="0">
            <a:normAutofit/>
          </a:bodyPr>
          <a:lstStyle/>
          <a:p>
            <a:pPr marL="215900" lvl="0" indent="-254000" algn="l" rtl="0">
              <a:lnSpc>
                <a:spcPct val="115000"/>
              </a:lnSpc>
              <a:spcBef>
                <a:spcPts val="0"/>
              </a:spcBef>
              <a:spcAft>
                <a:spcPts val="0"/>
              </a:spcAft>
              <a:buSzPts val="3400"/>
              <a:buChar char="•"/>
            </a:pPr>
            <a:r>
              <a:rPr lang="en" sz="1950"/>
              <a:t>Streamlined Minimalism</a:t>
            </a:r>
            <a:endParaRPr sz="1950"/>
          </a:p>
          <a:p>
            <a:pPr marL="215900" lvl="0" indent="-254000" algn="l" rtl="0">
              <a:lnSpc>
                <a:spcPct val="115000"/>
              </a:lnSpc>
              <a:spcBef>
                <a:spcPts val="600"/>
              </a:spcBef>
              <a:spcAft>
                <a:spcPts val="0"/>
              </a:spcAft>
              <a:buSzPts val="3400"/>
              <a:buChar char="•"/>
            </a:pPr>
            <a:r>
              <a:rPr lang="en" sz="1950"/>
              <a:t> Vertical Navigation Bar</a:t>
            </a:r>
            <a:endParaRPr sz="1950"/>
          </a:p>
          <a:p>
            <a:pPr marL="215900" lvl="0" indent="-254000" algn="l" rtl="0">
              <a:lnSpc>
                <a:spcPct val="115000"/>
              </a:lnSpc>
              <a:spcBef>
                <a:spcPts val="600"/>
              </a:spcBef>
              <a:spcAft>
                <a:spcPts val="0"/>
              </a:spcAft>
              <a:buSzPts val="3400"/>
              <a:buChar char="•"/>
            </a:pPr>
            <a:r>
              <a:rPr lang="en" sz="1950"/>
              <a:t>Interactive Visualizations </a:t>
            </a:r>
            <a:endParaRPr sz="1950"/>
          </a:p>
          <a:p>
            <a:pPr marL="215900" lvl="0" indent="-254000" algn="l" rtl="0">
              <a:lnSpc>
                <a:spcPct val="115000"/>
              </a:lnSpc>
              <a:spcBef>
                <a:spcPts val="600"/>
              </a:spcBef>
              <a:spcAft>
                <a:spcPts val="0"/>
              </a:spcAft>
              <a:buSzPts val="3400"/>
              <a:buChar char="•"/>
            </a:pPr>
            <a:r>
              <a:rPr lang="en" sz="1950"/>
              <a:t>Wine Color Scheme </a:t>
            </a:r>
            <a:endParaRPr sz="1950"/>
          </a:p>
          <a:p>
            <a:pPr marL="0" lvl="0" indent="0" algn="l" rtl="0">
              <a:spcBef>
                <a:spcPts val="600"/>
              </a:spcBef>
              <a:spcAft>
                <a:spcPts val="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0"/>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 name="Google Shape;198;p30"/>
          <p:cNvSpPr/>
          <p:nvPr/>
        </p:nvSpPr>
        <p:spPr>
          <a:xfrm>
            <a:off x="367935" y="364258"/>
            <a:ext cx="3131058" cy="44165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 name="Google Shape;199;p30"/>
          <p:cNvSpPr txBox="1">
            <a:spLocks noGrp="1"/>
          </p:cNvSpPr>
          <p:nvPr>
            <p:ph type="title"/>
          </p:nvPr>
        </p:nvSpPr>
        <p:spPr>
          <a:xfrm>
            <a:off x="719367" y="835323"/>
            <a:ext cx="2452312" cy="3468245"/>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262626"/>
              </a:buClr>
              <a:buSzPts val="3300"/>
              <a:buFont typeface="Garamond"/>
              <a:buNone/>
            </a:pPr>
            <a:r>
              <a:rPr lang="en" sz="2400" b="1">
                <a:solidFill>
                  <a:srgbClr val="FFFFFF"/>
                </a:solidFill>
              </a:rPr>
              <a:t>HYPOTHESES</a:t>
            </a:r>
            <a:endParaRPr/>
          </a:p>
        </p:txBody>
      </p:sp>
      <p:sp>
        <p:nvSpPr>
          <p:cNvPr id="200" name="Google Shape;200;p30"/>
          <p:cNvSpPr txBox="1">
            <a:spLocks noGrp="1"/>
          </p:cNvSpPr>
          <p:nvPr>
            <p:ph type="body" idx="1"/>
          </p:nvPr>
        </p:nvSpPr>
        <p:spPr>
          <a:xfrm>
            <a:off x="3866928" y="835323"/>
            <a:ext cx="4581135" cy="3468245"/>
          </a:xfrm>
          <a:prstGeom prst="rect">
            <a:avLst/>
          </a:prstGeom>
          <a:noFill/>
          <a:ln>
            <a:noFill/>
          </a:ln>
        </p:spPr>
        <p:txBody>
          <a:bodyPr spcFirstLastPara="1" wrap="square" lIns="68575" tIns="34275" rIns="68575" bIns="34275" anchor="ctr" anchorCtr="0">
            <a:normAutofit/>
          </a:bodyPr>
          <a:lstStyle/>
          <a:p>
            <a:pPr marL="215900" lvl="0" indent="-241300" algn="l" rtl="0">
              <a:lnSpc>
                <a:spcPct val="115000"/>
              </a:lnSpc>
              <a:spcBef>
                <a:spcPts val="0"/>
              </a:spcBef>
              <a:spcAft>
                <a:spcPts val="0"/>
              </a:spcAft>
              <a:buSzPts val="2400"/>
              <a:buChar char="•"/>
            </a:pPr>
            <a:r>
              <a:rPr lang="en" sz="1950"/>
              <a:t>What wine type is the most popular ? Red or White wine? </a:t>
            </a:r>
            <a:endParaRPr sz="1950"/>
          </a:p>
          <a:p>
            <a:pPr marL="215900" lvl="0" indent="-241300" algn="l" rtl="0">
              <a:lnSpc>
                <a:spcPct val="115000"/>
              </a:lnSpc>
              <a:spcBef>
                <a:spcPts val="0"/>
              </a:spcBef>
              <a:spcAft>
                <a:spcPts val="0"/>
              </a:spcAft>
              <a:buSzPts val="2400"/>
              <a:buChar char="•"/>
            </a:pPr>
            <a:r>
              <a:rPr lang="en" sz="1950"/>
              <a:t>Which is the region with highest production and the highest points by review? </a:t>
            </a:r>
            <a:endParaRPr sz="1950"/>
          </a:p>
          <a:p>
            <a:pPr marL="215900" lvl="0" indent="-241300" algn="l" rtl="0">
              <a:lnSpc>
                <a:spcPct val="115000"/>
              </a:lnSpc>
              <a:spcBef>
                <a:spcPts val="0"/>
              </a:spcBef>
              <a:spcAft>
                <a:spcPts val="0"/>
              </a:spcAft>
              <a:buSzPts val="2400"/>
              <a:buChar char="•"/>
            </a:pPr>
            <a:r>
              <a:rPr lang="en" sz="1950"/>
              <a:t>What provinces have the highest points based on the reviews?</a:t>
            </a:r>
            <a:endParaRPr sz="1950"/>
          </a:p>
          <a:p>
            <a:pPr marL="215900" lvl="0" indent="0" algn="l" rtl="0">
              <a:spcBef>
                <a:spcPts val="600"/>
              </a:spcBef>
              <a:spcAft>
                <a:spcPts val="600"/>
              </a:spcAft>
              <a:buSzPts val="1242"/>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p:cNvGrpSpPr/>
        <p:nvPr/>
      </p:nvGrpSpPr>
      <p:grpSpPr>
        <a:xfrm>
          <a:off x="0" y="0"/>
          <a:ext cx="0" cy="0"/>
          <a:chOff x="0" y="0"/>
          <a:chExt cx="0" cy="0"/>
        </a:xfrm>
      </p:grpSpPr>
      <p:sp>
        <p:nvSpPr>
          <p:cNvPr id="205" name="Google Shape;205;p31"/>
          <p:cNvSpPr/>
          <p:nvPr/>
        </p:nvSpPr>
        <p:spPr>
          <a:xfrm>
            <a:off x="0" y="198783"/>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6" name="Google Shape;206;p31"/>
          <p:cNvSpPr/>
          <p:nvPr/>
        </p:nvSpPr>
        <p:spPr>
          <a:xfrm>
            <a:off x="367935" y="364258"/>
            <a:ext cx="3131058" cy="44165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31"/>
          <p:cNvSpPr txBox="1">
            <a:spLocks noGrp="1"/>
          </p:cNvSpPr>
          <p:nvPr>
            <p:ph type="title"/>
          </p:nvPr>
        </p:nvSpPr>
        <p:spPr>
          <a:xfrm>
            <a:off x="719367" y="835323"/>
            <a:ext cx="2452312" cy="3468245"/>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262626"/>
              </a:buClr>
              <a:buSzPts val="3300"/>
              <a:buFont typeface="Garamond"/>
              <a:buNone/>
            </a:pPr>
            <a:r>
              <a:rPr lang="en" sz="2400" b="1">
                <a:solidFill>
                  <a:srgbClr val="FFFFFF"/>
                </a:solidFill>
              </a:rPr>
              <a:t>LIVE DEMO</a:t>
            </a:r>
            <a:endParaRPr/>
          </a:p>
        </p:txBody>
      </p:sp>
      <p:sp>
        <p:nvSpPr>
          <p:cNvPr id="208" name="Google Shape;208;p31"/>
          <p:cNvSpPr txBox="1">
            <a:spLocks noGrp="1"/>
          </p:cNvSpPr>
          <p:nvPr>
            <p:ph type="body" idx="1"/>
          </p:nvPr>
        </p:nvSpPr>
        <p:spPr>
          <a:xfrm>
            <a:off x="3866928" y="835323"/>
            <a:ext cx="4581135" cy="3468245"/>
          </a:xfrm>
          <a:prstGeom prst="rect">
            <a:avLst/>
          </a:prstGeom>
          <a:noFill/>
          <a:ln>
            <a:noFill/>
          </a:ln>
        </p:spPr>
        <p:txBody>
          <a:bodyPr spcFirstLastPara="1" wrap="square" lIns="68575" tIns="34275" rIns="68575" bIns="34275" anchor="ctr" anchorCtr="0">
            <a:normAutofit/>
          </a:bodyPr>
          <a:lstStyle/>
          <a:p>
            <a:pPr marL="215900" lvl="0" indent="0" algn="l" rtl="0">
              <a:spcBef>
                <a:spcPts val="0"/>
              </a:spcBef>
              <a:spcAft>
                <a:spcPts val="600"/>
              </a:spcAft>
              <a:buSzPts val="1196"/>
              <a:buNone/>
            </a:pPr>
            <a:r>
              <a:rPr lang="en-US" b="1" dirty="0">
                <a:solidFill>
                  <a:schemeClr val="tx1"/>
                </a:solidFill>
                <a:hlinkClick r:id="rId3">
                  <a:extLst>
                    <a:ext uri="{A12FA001-AC4F-418D-AE19-62706E023703}">
                      <ahyp:hlinkClr xmlns:ahyp="http://schemas.microsoft.com/office/drawing/2018/hyperlinkcolor" val="tx"/>
                    </a:ext>
                  </a:extLst>
                </a:hlinkClick>
              </a:rPr>
              <a:t>Lady Wine Geek's Website</a:t>
            </a:r>
            <a:endParaRPr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4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2"/>
        <p:cNvGrpSpPr/>
        <p:nvPr/>
      </p:nvGrpSpPr>
      <p:grpSpPr>
        <a:xfrm>
          <a:off x="0" y="0"/>
          <a:ext cx="0" cy="0"/>
          <a:chOff x="0" y="0"/>
          <a:chExt cx="0" cy="0"/>
        </a:xfrm>
      </p:grpSpPr>
      <p:sp>
        <p:nvSpPr>
          <p:cNvPr id="213" name="Google Shape;213;p32"/>
          <p:cNvSpPr/>
          <p:nvPr/>
        </p:nvSpPr>
        <p:spPr>
          <a:xfrm>
            <a:off x="0" y="0"/>
            <a:ext cx="9144000" cy="51435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14" name="Google Shape;214;p32" descr="Grapes after being harvested"/>
          <p:cNvPicPr preferRelativeResize="0"/>
          <p:nvPr/>
        </p:nvPicPr>
        <p:blipFill rotWithShape="1">
          <a:blip r:embed="rId3">
            <a:alphaModFix/>
          </a:blip>
          <a:srcRect t="23103" r="9091"/>
          <a:stretch/>
        </p:blipFill>
        <p:spPr>
          <a:xfrm>
            <a:off x="20" y="10"/>
            <a:ext cx="9143980" cy="5143490"/>
          </a:xfrm>
          <a:prstGeom prst="rect">
            <a:avLst/>
          </a:prstGeom>
          <a:noFill/>
          <a:ln>
            <a:noFill/>
          </a:ln>
        </p:spPr>
      </p:pic>
      <p:grpSp>
        <p:nvGrpSpPr>
          <p:cNvPr id="215" name="Google Shape;215;p32"/>
          <p:cNvGrpSpPr/>
          <p:nvPr/>
        </p:nvGrpSpPr>
        <p:grpSpPr>
          <a:xfrm>
            <a:off x="328551" y="342900"/>
            <a:ext cx="2777491" cy="4451349"/>
            <a:chOff x="438068" y="457200"/>
            <a:chExt cx="3703320" cy="5935132"/>
          </a:xfrm>
        </p:grpSpPr>
        <p:sp>
          <p:nvSpPr>
            <p:cNvPr id="216" name="Google Shape;216;p32"/>
            <p:cNvSpPr/>
            <p:nvPr/>
          </p:nvSpPr>
          <p:spPr>
            <a:xfrm>
              <a:off x="438068" y="618067"/>
              <a:ext cx="3702134" cy="5774265"/>
            </a:xfrm>
            <a:prstGeom prst="rect">
              <a:avLst/>
            </a:prstGeom>
            <a:solidFill>
              <a:schemeClr val="accent1">
                <a:alpha val="96862"/>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a:off x="438068"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32"/>
          <p:cNvSpPr txBox="1">
            <a:spLocks noGrp="1"/>
          </p:cNvSpPr>
          <p:nvPr>
            <p:ph type="title"/>
          </p:nvPr>
        </p:nvSpPr>
        <p:spPr>
          <a:xfrm>
            <a:off x="438150" y="755217"/>
            <a:ext cx="2559050" cy="102913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262626"/>
              </a:buClr>
              <a:buSzPts val="3300"/>
              <a:buFont typeface="Garamond"/>
              <a:buNone/>
            </a:pPr>
            <a:r>
              <a:rPr lang="en" b="1">
                <a:solidFill>
                  <a:srgbClr val="FFFFFF"/>
                </a:solidFill>
              </a:rPr>
              <a:t>CONCLUSIONS</a:t>
            </a:r>
            <a:endParaRPr/>
          </a:p>
        </p:txBody>
      </p:sp>
      <p:sp>
        <p:nvSpPr>
          <p:cNvPr id="219" name="Google Shape;219;p32"/>
          <p:cNvSpPr txBox="1">
            <a:spLocks noGrp="1"/>
          </p:cNvSpPr>
          <p:nvPr>
            <p:ph type="body" idx="1"/>
          </p:nvPr>
        </p:nvSpPr>
        <p:spPr>
          <a:xfrm>
            <a:off x="436600" y="1619200"/>
            <a:ext cx="2561400" cy="3051000"/>
          </a:xfrm>
          <a:prstGeom prst="rect">
            <a:avLst/>
          </a:prstGeom>
          <a:noFill/>
          <a:ln>
            <a:noFill/>
          </a:ln>
        </p:spPr>
        <p:txBody>
          <a:bodyPr spcFirstLastPara="1" wrap="square" lIns="68575" tIns="34275" rIns="68575" bIns="34275" anchor="ctr" anchorCtr="0">
            <a:normAutofit lnSpcReduction="10000"/>
          </a:bodyPr>
          <a:lstStyle/>
          <a:p>
            <a:pPr marL="215900" lvl="0" indent="-222250" algn="l" rtl="0">
              <a:spcBef>
                <a:spcPts val="0"/>
              </a:spcBef>
              <a:spcAft>
                <a:spcPts val="0"/>
              </a:spcAft>
              <a:buSzPts val="2100"/>
              <a:buChar char="•"/>
            </a:pPr>
            <a:r>
              <a:rPr lang="en" sz="1650" b="1">
                <a:solidFill>
                  <a:srgbClr val="FFFFFF"/>
                </a:solidFill>
              </a:rPr>
              <a:t>Highest production in California.</a:t>
            </a:r>
            <a:endParaRPr sz="1650" b="1">
              <a:solidFill>
                <a:srgbClr val="FFFFFF"/>
              </a:solidFill>
            </a:endParaRPr>
          </a:p>
          <a:p>
            <a:pPr marL="215900" lvl="0" indent="-222250" algn="l" rtl="0">
              <a:spcBef>
                <a:spcPts val="0"/>
              </a:spcBef>
              <a:spcAft>
                <a:spcPts val="0"/>
              </a:spcAft>
              <a:buSzPts val="2100"/>
              <a:buChar char="•"/>
            </a:pPr>
            <a:r>
              <a:rPr lang="en" sz="1650" b="1">
                <a:solidFill>
                  <a:srgbClr val="FFFFFF"/>
                </a:solidFill>
              </a:rPr>
              <a:t>Most popular type is Red Wine.</a:t>
            </a:r>
            <a:endParaRPr sz="1650" b="1">
              <a:solidFill>
                <a:srgbClr val="FFFFFF"/>
              </a:solidFill>
            </a:endParaRPr>
          </a:p>
          <a:p>
            <a:pPr marL="215900" lvl="0" indent="-222250" algn="l" rtl="0">
              <a:spcBef>
                <a:spcPts val="0"/>
              </a:spcBef>
              <a:spcAft>
                <a:spcPts val="0"/>
              </a:spcAft>
              <a:buSzPts val="2100"/>
              <a:buChar char="•"/>
            </a:pPr>
            <a:r>
              <a:rPr lang="en" sz="1650" b="1">
                <a:solidFill>
                  <a:srgbClr val="FFFFFF"/>
                </a:solidFill>
              </a:rPr>
              <a:t>Most popular variety in the White category  is Chardonnay. </a:t>
            </a:r>
            <a:endParaRPr sz="1650" b="1">
              <a:solidFill>
                <a:srgbClr val="FFFFFF"/>
              </a:solidFill>
            </a:endParaRPr>
          </a:p>
          <a:p>
            <a:pPr marL="229500" lvl="0" indent="-229119" algn="l" rtl="0">
              <a:spcBef>
                <a:spcPts val="0"/>
              </a:spcBef>
              <a:spcAft>
                <a:spcPts val="0"/>
              </a:spcAft>
              <a:buClr>
                <a:srgbClr val="FFFFFF"/>
              </a:buClr>
              <a:buSzPts val="1650"/>
              <a:buChar char="•"/>
            </a:pPr>
            <a:r>
              <a:rPr lang="en" sz="1650" b="1">
                <a:solidFill>
                  <a:schemeClr val="lt1"/>
                </a:solidFill>
              </a:rPr>
              <a:t>Most popular variety in the Red category  is Shiraz (Syrah). </a:t>
            </a:r>
            <a:endParaRPr sz="1650" b="1">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3"/>
        <p:cNvGrpSpPr/>
        <p:nvPr/>
      </p:nvGrpSpPr>
      <p:grpSpPr>
        <a:xfrm>
          <a:off x="0" y="0"/>
          <a:ext cx="0" cy="0"/>
          <a:chOff x="0" y="0"/>
          <a:chExt cx="0" cy="0"/>
        </a:xfrm>
      </p:grpSpPr>
      <p:sp>
        <p:nvSpPr>
          <p:cNvPr id="224" name="Google Shape;224;p33"/>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5" name="Google Shape;225;p33"/>
          <p:cNvSpPr/>
          <p:nvPr/>
        </p:nvSpPr>
        <p:spPr>
          <a:xfrm>
            <a:off x="367935" y="364258"/>
            <a:ext cx="3131058" cy="44165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6" name="Google Shape;226;p33"/>
          <p:cNvSpPr txBox="1">
            <a:spLocks noGrp="1"/>
          </p:cNvSpPr>
          <p:nvPr>
            <p:ph type="title"/>
          </p:nvPr>
        </p:nvSpPr>
        <p:spPr>
          <a:xfrm>
            <a:off x="719367" y="835323"/>
            <a:ext cx="2452312" cy="3468245"/>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262626"/>
              </a:buClr>
              <a:buSzPts val="3300"/>
              <a:buFont typeface="Garamond"/>
              <a:buNone/>
            </a:pPr>
            <a:r>
              <a:rPr lang="en" sz="2400" b="1">
                <a:solidFill>
                  <a:srgbClr val="FFFFFF"/>
                </a:solidFill>
              </a:rPr>
              <a:t>LIMITATIONS &amp; FUTURE WORK</a:t>
            </a:r>
            <a:endParaRPr/>
          </a:p>
        </p:txBody>
      </p:sp>
      <p:sp>
        <p:nvSpPr>
          <p:cNvPr id="227" name="Google Shape;227;p33"/>
          <p:cNvSpPr txBox="1">
            <a:spLocks noGrp="1"/>
          </p:cNvSpPr>
          <p:nvPr>
            <p:ph type="body" idx="1"/>
          </p:nvPr>
        </p:nvSpPr>
        <p:spPr>
          <a:xfrm>
            <a:off x="3866925" y="835325"/>
            <a:ext cx="4935000" cy="3723600"/>
          </a:xfrm>
          <a:prstGeom prst="rect">
            <a:avLst/>
          </a:prstGeom>
          <a:noFill/>
          <a:ln>
            <a:noFill/>
          </a:ln>
        </p:spPr>
        <p:txBody>
          <a:bodyPr spcFirstLastPara="1" wrap="square" lIns="68575" tIns="34275" rIns="68575" bIns="34275" anchor="ctr" anchorCtr="0">
            <a:normAutofit lnSpcReduction="10000"/>
          </a:bodyPr>
          <a:lstStyle/>
          <a:p>
            <a:pPr marL="215900" lvl="0" indent="-228600" algn="l" rtl="0">
              <a:lnSpc>
                <a:spcPct val="115000"/>
              </a:lnSpc>
              <a:spcBef>
                <a:spcPts val="800"/>
              </a:spcBef>
              <a:spcAft>
                <a:spcPts val="0"/>
              </a:spcAft>
              <a:buSzPts val="2200"/>
              <a:buChar char="•"/>
            </a:pPr>
            <a:r>
              <a:rPr lang="en" sz="1750" b="1"/>
              <a:t>Limitations - </a:t>
            </a:r>
            <a:endParaRPr sz="1750" b="1"/>
          </a:p>
          <a:p>
            <a:pPr marL="457200" lvl="0" indent="-339725" algn="l" rtl="0">
              <a:lnSpc>
                <a:spcPct val="115000"/>
              </a:lnSpc>
              <a:spcBef>
                <a:spcPts val="0"/>
              </a:spcBef>
              <a:spcAft>
                <a:spcPts val="0"/>
              </a:spcAft>
              <a:buSzPts val="1750"/>
              <a:buAutoNum type="arabicPeriod"/>
            </a:pPr>
            <a:r>
              <a:rPr lang="en" sz="1750"/>
              <a:t>Data limited to the year 2017 and our focus being on the top 100 wines based on points from reviews. </a:t>
            </a:r>
            <a:endParaRPr sz="1750"/>
          </a:p>
          <a:p>
            <a:pPr marL="457200" lvl="0" indent="-339725" algn="l" rtl="0">
              <a:lnSpc>
                <a:spcPct val="115000"/>
              </a:lnSpc>
              <a:spcBef>
                <a:spcPts val="0"/>
              </a:spcBef>
              <a:spcAft>
                <a:spcPts val="0"/>
              </a:spcAft>
              <a:buSzPts val="1750"/>
              <a:buAutoNum type="arabicPeriod"/>
            </a:pPr>
            <a:r>
              <a:rPr lang="en" sz="1750"/>
              <a:t>Our visualizations required the data to be in a variety of different formats specific to the individual charts. </a:t>
            </a:r>
            <a:endParaRPr sz="1750"/>
          </a:p>
          <a:p>
            <a:pPr marL="215900" lvl="0" indent="-228600" algn="l" rtl="0">
              <a:lnSpc>
                <a:spcPct val="115000"/>
              </a:lnSpc>
              <a:spcBef>
                <a:spcPts val="800"/>
              </a:spcBef>
              <a:spcAft>
                <a:spcPts val="0"/>
              </a:spcAft>
              <a:buSzPts val="2200"/>
              <a:buChar char="•"/>
            </a:pPr>
            <a:r>
              <a:rPr lang="en" sz="1750" b="1"/>
              <a:t>Future Work -</a:t>
            </a:r>
            <a:endParaRPr sz="1750"/>
          </a:p>
          <a:p>
            <a:pPr marL="457200" lvl="0" indent="-339725" algn="l" rtl="0">
              <a:lnSpc>
                <a:spcPct val="115000"/>
              </a:lnSpc>
              <a:spcBef>
                <a:spcPts val="0"/>
              </a:spcBef>
              <a:spcAft>
                <a:spcPts val="0"/>
              </a:spcAft>
              <a:buSzPts val="1750"/>
              <a:buAutoNum type="arabicPeriod"/>
            </a:pPr>
            <a:r>
              <a:rPr lang="en" sz="1750"/>
              <a:t>To examine popularity of varieties in California due to the state’s high production of wine.</a:t>
            </a:r>
            <a:endParaRPr sz="1750"/>
          </a:p>
          <a:p>
            <a:pPr marL="457200" lvl="0" indent="-339725" algn="l" rtl="0">
              <a:lnSpc>
                <a:spcPct val="115000"/>
              </a:lnSpc>
              <a:spcBef>
                <a:spcPts val="0"/>
              </a:spcBef>
              <a:spcAft>
                <a:spcPts val="0"/>
              </a:spcAft>
              <a:buSzPts val="1750"/>
              <a:buAutoNum type="arabicPeriod"/>
            </a:pPr>
            <a:r>
              <a:rPr lang="en" sz="1750"/>
              <a:t>Examine popularity of Organic Wines in California. </a:t>
            </a:r>
            <a:endParaRPr sz="17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rgbClr val="262626"/>
              </a:buClr>
              <a:buSzPts val="3300"/>
              <a:buFont typeface="Garamond"/>
              <a:buNone/>
            </a:pPr>
            <a:r>
              <a:rPr lang="en" sz="4100" b="1"/>
              <a:t>Q &amp; A </a:t>
            </a:r>
            <a:endParaRPr sz="4100" b="1"/>
          </a:p>
        </p:txBody>
      </p:sp>
      <p:pic>
        <p:nvPicPr>
          <p:cNvPr id="233" name="Google Shape;233;p34"/>
          <p:cNvPicPr preferRelativeResize="0"/>
          <p:nvPr/>
        </p:nvPicPr>
        <p:blipFill>
          <a:blip r:embed="rId3">
            <a:alphaModFix/>
          </a:blip>
          <a:stretch>
            <a:fillRect/>
          </a:stretch>
        </p:blipFill>
        <p:spPr>
          <a:xfrm>
            <a:off x="2448000" y="1950400"/>
            <a:ext cx="4248000" cy="237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rgbClr val="262626"/>
              </a:buClr>
              <a:buSzPts val="3300"/>
              <a:buFont typeface="Garamond"/>
              <a:buNone/>
            </a:pPr>
            <a:r>
              <a:rPr lang="en" sz="4100" b="1"/>
              <a:t>WORKS CITED</a:t>
            </a:r>
            <a:endParaRPr sz="4100" b="1"/>
          </a:p>
        </p:txBody>
      </p:sp>
      <p:sp>
        <p:nvSpPr>
          <p:cNvPr id="239" name="Google Shape;239;p35"/>
          <p:cNvSpPr txBox="1">
            <a:spLocks noGrp="1"/>
          </p:cNvSpPr>
          <p:nvPr>
            <p:ph type="body" idx="1"/>
          </p:nvPr>
        </p:nvSpPr>
        <p:spPr>
          <a:xfrm>
            <a:off x="435900" y="1635375"/>
            <a:ext cx="8517000" cy="2973900"/>
          </a:xfrm>
          <a:prstGeom prst="rect">
            <a:avLst/>
          </a:prstGeom>
          <a:noFill/>
          <a:ln>
            <a:noFill/>
          </a:ln>
        </p:spPr>
        <p:txBody>
          <a:bodyPr spcFirstLastPara="1" wrap="square" lIns="68575" tIns="34275" rIns="68575" bIns="34275" anchor="t" anchorCtr="0">
            <a:normAutofit/>
          </a:bodyPr>
          <a:lstStyle/>
          <a:p>
            <a:pPr marL="457200" lvl="0" indent="-298450" algn="l" rtl="0">
              <a:lnSpc>
                <a:spcPct val="115000"/>
              </a:lnSpc>
              <a:spcBef>
                <a:spcPts val="800"/>
              </a:spcBef>
              <a:spcAft>
                <a:spcPts val="0"/>
              </a:spcAft>
              <a:buClr>
                <a:schemeClr val="dk1"/>
              </a:buClr>
              <a:buSzPts val="1100"/>
              <a:buFont typeface="Arial"/>
              <a:buAutoNum type="arabicPeriod"/>
            </a:pPr>
            <a:r>
              <a:rPr lang="en" sz="1300" b="1"/>
              <a:t>Wine Reviews (Kaggle) - Main Data Set </a:t>
            </a:r>
            <a:r>
              <a:rPr lang="en"/>
              <a:t>  </a:t>
            </a:r>
            <a:r>
              <a:rPr lang="en" sz="950" u="sng">
                <a:solidFill>
                  <a:schemeClr val="hlink"/>
                </a:solidFill>
                <a:hlinkClick r:id="rId3"/>
              </a:rPr>
              <a:t>https://www.kaggle.com/zynicide/wine-reviews</a:t>
            </a:r>
            <a:r>
              <a:rPr lang="en" sz="950">
                <a:solidFill>
                  <a:schemeClr val="dk1"/>
                </a:solidFill>
                <a:latin typeface="Arial"/>
                <a:ea typeface="Arial"/>
                <a:cs typeface="Arial"/>
                <a:sym typeface="Arial"/>
              </a:rPr>
              <a:t> , </a:t>
            </a:r>
            <a:r>
              <a:rPr lang="en" sz="950" u="sng">
                <a:solidFill>
                  <a:schemeClr val="hlink"/>
                </a:solidFill>
                <a:hlinkClick r:id="rId4"/>
              </a:rPr>
              <a:t>https://www.kaggle.com/zynicide/wine-reviews?select=winemag-data_first150k.csv</a:t>
            </a:r>
            <a:endParaRPr sz="950"/>
          </a:p>
          <a:p>
            <a:pPr marL="457200" lvl="0" indent="-298450" algn="l" rtl="0">
              <a:lnSpc>
                <a:spcPct val="115000"/>
              </a:lnSpc>
              <a:spcBef>
                <a:spcPts val="0"/>
              </a:spcBef>
              <a:spcAft>
                <a:spcPts val="0"/>
              </a:spcAft>
              <a:buClr>
                <a:schemeClr val="dk1"/>
              </a:buClr>
              <a:buSzPts val="1100"/>
              <a:buFont typeface="Gill Sans"/>
              <a:buAutoNum type="arabicPeriod"/>
            </a:pPr>
            <a:r>
              <a:rPr lang="en" sz="1300" b="1"/>
              <a:t>GitHub Project- Referenced for wine varieties</a:t>
            </a:r>
            <a:r>
              <a:rPr lang="en" sz="1600">
                <a:solidFill>
                  <a:schemeClr val="hlink"/>
                </a:solidFill>
              </a:rPr>
              <a:t>.</a:t>
            </a:r>
            <a:r>
              <a:rPr lang="en" sz="1400">
                <a:solidFill>
                  <a:schemeClr val="hlink"/>
                </a:solidFill>
              </a:rPr>
              <a:t> </a:t>
            </a:r>
            <a:r>
              <a:rPr lang="en" sz="950" u="sng">
                <a:solidFill>
                  <a:schemeClr val="hlink"/>
                </a:solidFill>
                <a:hlinkClick r:id="rId5"/>
              </a:rPr>
              <a:t>https://github.com/06S197GT/SMU-Project-1</a:t>
            </a:r>
            <a:endParaRPr sz="950"/>
          </a:p>
          <a:p>
            <a:pPr marL="457200" lvl="0" indent="-298450" algn="l" rtl="0">
              <a:lnSpc>
                <a:spcPct val="115000"/>
              </a:lnSpc>
              <a:spcBef>
                <a:spcPts val="0"/>
              </a:spcBef>
              <a:spcAft>
                <a:spcPts val="0"/>
              </a:spcAft>
              <a:buClr>
                <a:schemeClr val="dk1"/>
              </a:buClr>
              <a:buSzPts val="1100"/>
              <a:buFont typeface="Gill Sans"/>
              <a:buAutoNum type="arabicPeriod"/>
            </a:pPr>
            <a:r>
              <a:rPr lang="en" sz="1300" b="1"/>
              <a:t>Packed Bubble Chart - Inspiration and code reference.</a:t>
            </a:r>
            <a:r>
              <a:rPr lang="en" sz="1550"/>
              <a:t> </a:t>
            </a:r>
            <a:r>
              <a:rPr lang="en" sz="950" u="sng">
                <a:solidFill>
                  <a:srgbClr val="1155CC"/>
                </a:solidFill>
                <a:hlinkClick r:id="rId6">
                  <a:extLst>
                    <a:ext uri="{A12FA001-AC4F-418D-AE19-62706E023703}">
                      <ahyp:hlinkClr xmlns:ahyp="http://schemas.microsoft.com/office/drawing/2018/hyperlinkcolor" val="tx"/>
                    </a:ext>
                  </a:extLst>
                </a:hlinkClick>
              </a:rPr>
              <a:t>https://www.highcharts.com/demo/packed-bubble-split</a:t>
            </a:r>
            <a:endParaRPr sz="950"/>
          </a:p>
          <a:p>
            <a:pPr marL="457200" lvl="0" indent="0" algn="l" rtl="0">
              <a:lnSpc>
                <a:spcPct val="115000"/>
              </a:lnSpc>
              <a:spcBef>
                <a:spcPts val="0"/>
              </a:spcBef>
              <a:spcAft>
                <a:spcPts val="0"/>
              </a:spcAft>
              <a:buClr>
                <a:schemeClr val="dk1"/>
              </a:buClr>
              <a:buSzPts val="1100"/>
              <a:buFont typeface="Arial"/>
              <a:buNone/>
            </a:pPr>
            <a:r>
              <a:rPr lang="en" sz="950" u="sng">
                <a:solidFill>
                  <a:schemeClr val="hlink"/>
                </a:solidFill>
                <a:hlinkClick r:id="rId7"/>
              </a:rPr>
              <a:t>https://jsfiddle.net/gh/get/library/pure/highcharts/highcharts/tree/master/samples/highcharts/demo/packed-bubble-split</a:t>
            </a:r>
            <a:endParaRPr sz="950"/>
          </a:p>
          <a:p>
            <a:pPr marL="457200" lvl="0" indent="-298450" algn="l" rtl="0">
              <a:lnSpc>
                <a:spcPct val="115000"/>
              </a:lnSpc>
              <a:spcBef>
                <a:spcPts val="0"/>
              </a:spcBef>
              <a:spcAft>
                <a:spcPts val="0"/>
              </a:spcAft>
              <a:buClr>
                <a:schemeClr val="dk1"/>
              </a:buClr>
              <a:buSzPts val="1100"/>
              <a:buFont typeface="Gill Sans"/>
              <a:buAutoNum type="arabicPeriod"/>
            </a:pPr>
            <a:r>
              <a:rPr lang="en" sz="1300" b="1"/>
              <a:t>San Francisco Crime Class Activity -  Starter code for Heat Layer May and Marker Map</a:t>
            </a:r>
            <a:r>
              <a:rPr lang="en" sz="1550"/>
              <a:t>. </a:t>
            </a:r>
            <a:br>
              <a:rPr lang="en"/>
            </a:br>
            <a:r>
              <a:rPr lang="en" sz="950" u="sng">
                <a:solidFill>
                  <a:srgbClr val="1155CC"/>
                </a:solidFill>
                <a:hlinkClick r:id="rId8">
                  <a:extLst>
                    <a:ext uri="{A12FA001-AC4F-418D-AE19-62706E023703}">
                      <ahyp:hlinkClr xmlns:ahyp="http://schemas.microsoft.com/office/drawing/2018/hyperlinkcolor" val="tx"/>
                    </a:ext>
                  </a:extLst>
                </a:hlinkClick>
              </a:rPr>
              <a:t>https://smu.bootcampcontent.com/SMU-Coding-Bootcamp/smu-dal-data-pt-06-2021-u-c/-/tree/master/01-Lesson-Plans/15-Mapping-Web/2/Activities/02-Evr_CrimeHeatmap/Solved%20-%20Booth%20-%20Bootstrap</a:t>
            </a:r>
            <a:endParaRPr sz="950"/>
          </a:p>
          <a:p>
            <a:pPr marL="457200" lvl="0" indent="-298450" algn="l" rtl="0">
              <a:lnSpc>
                <a:spcPct val="115000"/>
              </a:lnSpc>
              <a:spcBef>
                <a:spcPts val="0"/>
              </a:spcBef>
              <a:spcAft>
                <a:spcPts val="0"/>
              </a:spcAft>
              <a:buClr>
                <a:schemeClr val="dk1"/>
              </a:buClr>
              <a:buSzPts val="1100"/>
              <a:buFont typeface="Gill Sans"/>
              <a:buAutoNum type="arabicPeriod"/>
            </a:pPr>
            <a:r>
              <a:rPr lang="en" sz="1300" b="1"/>
              <a:t>Sunburst Chart - Inspiration and code reference. -</a:t>
            </a:r>
            <a:r>
              <a:rPr lang="en" sz="1550"/>
              <a:t> </a:t>
            </a:r>
            <a:r>
              <a:rPr lang="en" sz="950" u="sng">
                <a:solidFill>
                  <a:schemeClr val="hlink"/>
                </a:solidFill>
                <a:hlinkClick r:id="rId9"/>
              </a:rPr>
              <a:t>https://observablehq.com/@shuaihaofzny/sunburst-map-of-nyc-crime-data-in-2018</a:t>
            </a:r>
            <a:endParaRPr sz="950"/>
          </a:p>
          <a:p>
            <a:pPr marL="0" lvl="0" indent="0" algn="l" rtl="0">
              <a:spcBef>
                <a:spcPts val="0"/>
              </a:spcBef>
              <a:spcAft>
                <a:spcPts val="0"/>
              </a:spcAft>
              <a:buNone/>
            </a:pPr>
            <a:endParaRPr/>
          </a:p>
          <a:p>
            <a:pPr marL="0" lvl="0" indent="0" algn="l" rtl="0">
              <a:spcBef>
                <a:spcPts val="0"/>
              </a:spcBef>
              <a:spcAft>
                <a:spcPts val="0"/>
              </a:spcAft>
              <a:buNone/>
            </a:pPr>
            <a:endParaRPr sz="1100" b="1"/>
          </a:p>
          <a:p>
            <a:pPr marL="457200" lvl="0" indent="-228600" algn="l" rtl="0">
              <a:spcBef>
                <a:spcPts val="0"/>
              </a:spcBef>
              <a:spcAft>
                <a:spcPts val="0"/>
              </a:spcAft>
              <a:buSzPts val="1600"/>
              <a:buNone/>
            </a:pPr>
            <a:endParaRPr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812</Words>
  <Application>Microsoft Macintosh PowerPoint</Application>
  <PresentationFormat>On-screen Show (16:9)</PresentationFormat>
  <Paragraphs>61</Paragraphs>
  <Slides>9</Slides>
  <Notes>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vt:i4>
      </vt:variant>
    </vt:vector>
  </HeadingPairs>
  <TitlesOfParts>
    <vt:vector size="16" baseType="lpstr">
      <vt:lpstr>Noto Sans Symbols</vt:lpstr>
      <vt:lpstr>Gill Sans</vt:lpstr>
      <vt:lpstr>Arial</vt:lpstr>
      <vt:lpstr>Garamond</vt:lpstr>
      <vt:lpstr>Simple Light</vt:lpstr>
      <vt:lpstr>Dividend</vt:lpstr>
      <vt:lpstr>Dividend</vt:lpstr>
      <vt:lpstr> LADY WINE GEEKS </vt:lpstr>
      <vt:lpstr>INSPIRATION &amp; REASONING </vt:lpstr>
      <vt:lpstr>DESIGN CHOICES</vt:lpstr>
      <vt:lpstr>HYPOTHESES</vt:lpstr>
      <vt:lpstr>LIVE DEMO</vt:lpstr>
      <vt:lpstr>CONCLUSIONS</vt:lpstr>
      <vt:lpstr>LIMITATIONS &amp; FUTURE WORK</vt:lpstr>
      <vt:lpstr>Q &amp; A </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LADY WINE GEEKS </dc:title>
  <cp:lastModifiedBy>Ericka Houle</cp:lastModifiedBy>
  <cp:revision>1</cp:revision>
  <dcterms:modified xsi:type="dcterms:W3CDTF">2021-10-19T02:42:10Z</dcterms:modified>
</cp:coreProperties>
</file>