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1723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25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321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746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12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320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7754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5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47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76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343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53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64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9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496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38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684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72DC95-CE66-46A5-81C4-5F7FE5F4A114}" type="datetimeFigureOut">
              <a:rPr lang="es-GT" smtClean="0"/>
              <a:t>12/06/2021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0A541-2ECE-4D99-BFF2-DB516FF8885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8631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9C085-B00E-4C79-B869-06476579F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CONTROL DE PACIENTES DEL DR. STRANGE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16EDAC-BC11-4F09-AB8D-544B5F62A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EriCka</a:t>
            </a:r>
            <a:r>
              <a:rPr lang="es-MX" dirty="0"/>
              <a:t> Eunice Solòrzano Retana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1763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CEB29-478E-439D-A62F-C7E93E48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Consultar todas las citas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E53473-2C36-4957-AC04-9294C7F49C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10" y="2065867"/>
            <a:ext cx="6333180" cy="38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A6213-0534-46FA-AB38-6C26047D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Consultar por ID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A94BD6-752E-40E9-8DEB-D7ABCE74AC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364" y="2065867"/>
            <a:ext cx="7074298" cy="3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1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68ECE-2C94-42F7-869D-BE937473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Actualizar cita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CAF42F-126A-4EA7-ADE1-621B24D64A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60" y="2194547"/>
            <a:ext cx="8408305" cy="39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A0396-C194-45B1-B714-5B6854B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Comprobar actualización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745D3C3-2530-4E92-ADE8-46C5E0BFC9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836" y="2194546"/>
            <a:ext cx="7858260" cy="37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7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C0F10-621E-4308-B47A-83380472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Borrar cita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2639B2-1123-4891-BC4A-8FF58DB6BA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55" y="2466849"/>
            <a:ext cx="9374283" cy="37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6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D55C7-EAF4-47CA-B733-9E6C1E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Comprobación de borrado de cita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64AE69-35D6-4B39-B672-854576D263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90" y="2710376"/>
            <a:ext cx="9281101" cy="3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1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FA146-1D86-4A9C-B02C-F0D9DB8C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A21DF4A-8C6C-4D88-9FFC-D14493273D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157" y="1123121"/>
            <a:ext cx="8161685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EC1-8A82-41DA-A24E-AAC0389F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Datos en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E1BC8E1-3BFD-4B75-AD0D-3A5673F68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64104"/>
            <a:ext cx="10340009" cy="30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8498-7AF7-4606-AAEF-27A4FA67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Crear paciente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756E517-6341-4D3A-B837-05F8195E9C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062" y="2065867"/>
            <a:ext cx="7896545" cy="38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0F2F-C4A6-4E15-AD87-53574C9C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Consultar todos los pacientes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E9614E7-5CB4-426F-B4AA-C651C0DDDB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02" y="2065867"/>
            <a:ext cx="6314195" cy="39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8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588CE-A868-4457-A5BB-9D9FEC3C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Consultar por id de paciente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2A0D8B9-3727-4F7A-8147-9C0BB0F2E8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96" y="2065867"/>
            <a:ext cx="7277007" cy="4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3B2F8-6410-4F77-8E77-6912110D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Actualizar Paciente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9ECBED-0DEF-429E-B0E3-2EC37E0078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89" y="2065867"/>
            <a:ext cx="8030601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3FABF-8B18-425D-9882-0A3D52A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Verificación de actualización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6FBDEB7-0B6E-4EA1-98B4-A4B5A7E35E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58" y="2065867"/>
            <a:ext cx="7155284" cy="4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F92CC-4DDD-4DB8-81FC-5BA7E50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Borrar paciente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1ABAD4F-3253-468A-AAC3-E10DFF4B88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858" y="2065867"/>
            <a:ext cx="8629309" cy="39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B27F-69DA-4DBE-BB36-311DFF92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Verificación de borrado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FD98934-B68E-4D16-B863-836262BC6C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827" y="2065867"/>
            <a:ext cx="7051371" cy="39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FAACE-F07E-4911-9463-A184EE91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Crear citas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7564263-D188-4290-9385-76F859B4BE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275" y="2065867"/>
            <a:ext cx="7170476" cy="4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1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</TotalTime>
  <Words>57</Words>
  <Application>Microsoft Office PowerPoint</Application>
  <PresentationFormat>Panorámica</PresentationFormat>
  <Paragraphs>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CONTROL DE PACIENTES DEL DR. STRANGE</vt:lpstr>
      <vt:lpstr>Crear paciente</vt:lpstr>
      <vt:lpstr>Consultar todos los pacientes</vt:lpstr>
      <vt:lpstr>Consultar por id de paciente</vt:lpstr>
      <vt:lpstr>Actualizar Paciente</vt:lpstr>
      <vt:lpstr>Verificación de actualización</vt:lpstr>
      <vt:lpstr>Borrar paciente</vt:lpstr>
      <vt:lpstr>Verificación de borrado</vt:lpstr>
      <vt:lpstr>Crear citas</vt:lpstr>
      <vt:lpstr>Consultar todas las citas</vt:lpstr>
      <vt:lpstr>Consultar por ID</vt:lpstr>
      <vt:lpstr>Actualizar cita</vt:lpstr>
      <vt:lpstr>Comprobar actualización</vt:lpstr>
      <vt:lpstr>Borrar cita</vt:lpstr>
      <vt:lpstr>Comprobación de borrado de cita</vt:lpstr>
      <vt:lpstr>Presentación de PowerPoint</vt:lpstr>
      <vt:lpstr>Datos en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PACIENTES DEL DR. STRANGE</dc:title>
  <dc:creator>JM Trinidad</dc:creator>
  <cp:lastModifiedBy>ANG FLORES</cp:lastModifiedBy>
  <cp:revision>3</cp:revision>
  <dcterms:created xsi:type="dcterms:W3CDTF">2021-06-12T20:26:32Z</dcterms:created>
  <dcterms:modified xsi:type="dcterms:W3CDTF">2021-06-12T19:07:27Z</dcterms:modified>
</cp:coreProperties>
</file>